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59" r:id="rId3"/>
    <p:sldId id="260" r:id="rId4"/>
    <p:sldId id="262" r:id="rId5"/>
    <p:sldId id="261" r:id="rId6"/>
    <p:sldId id="263" r:id="rId7"/>
    <p:sldId id="264" r:id="rId8"/>
    <p:sldId id="265" r:id="rId9"/>
    <p:sldId id="266" r:id="rId10"/>
    <p:sldId id="267" r:id="rId11"/>
    <p:sldId id="268" r:id="rId12"/>
    <p:sldId id="272" r:id="rId13"/>
    <p:sldId id="269" r:id="rId14"/>
    <p:sldId id="270" r:id="rId1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 Narrow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 Narrow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 Narrow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 Narrow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 Narrow" pitchFamily="34" charset="0"/>
        <a:ea typeface="+mn-ea"/>
        <a:cs typeface="+mn-cs"/>
      </a:defRPr>
    </a:lvl5pPr>
    <a:lvl6pPr marL="2286000" algn="l" defTabSz="914400" rtl="0" eaLnBrk="1" latinLnBrk="0" hangingPunct="1">
      <a:defRPr sz="2000" b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 Narrow" pitchFamily="34" charset="0"/>
        <a:ea typeface="+mn-ea"/>
        <a:cs typeface="+mn-cs"/>
      </a:defRPr>
    </a:lvl6pPr>
    <a:lvl7pPr marL="2743200" algn="l" defTabSz="914400" rtl="0" eaLnBrk="1" latinLnBrk="0" hangingPunct="1">
      <a:defRPr sz="2000" b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 Narrow" pitchFamily="34" charset="0"/>
        <a:ea typeface="+mn-ea"/>
        <a:cs typeface="+mn-cs"/>
      </a:defRPr>
    </a:lvl7pPr>
    <a:lvl8pPr marL="3200400" algn="l" defTabSz="914400" rtl="0" eaLnBrk="1" latinLnBrk="0" hangingPunct="1">
      <a:defRPr sz="2000" b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 Narrow" pitchFamily="34" charset="0"/>
        <a:ea typeface="+mn-ea"/>
        <a:cs typeface="+mn-cs"/>
      </a:defRPr>
    </a:lvl8pPr>
    <a:lvl9pPr marL="3657600" algn="l" defTabSz="914400" rtl="0" eaLnBrk="1" latinLnBrk="0" hangingPunct="1">
      <a:defRPr sz="2000" b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 Narrow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693" autoAdjust="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266" name="Group 2"/>
          <p:cNvGrpSpPr>
            <a:grpSpLocks/>
          </p:cNvGrpSpPr>
          <p:nvPr/>
        </p:nvGrpSpPr>
        <p:grpSpPr bwMode="auto">
          <a:xfrm>
            <a:off x="3800475" y="1789113"/>
            <a:ext cx="5340350" cy="5056187"/>
            <a:chOff x="2394" y="1127"/>
            <a:chExt cx="3364" cy="3185"/>
          </a:xfrm>
        </p:grpSpPr>
        <p:sp>
          <p:nvSpPr>
            <p:cNvPr id="11267" name="Rectangle 3"/>
            <p:cNvSpPr>
              <a:spLocks noChangeArrowheads="1"/>
            </p:cNvSpPr>
            <p:nvPr/>
          </p:nvSpPr>
          <p:spPr bwMode="ltGray">
            <a:xfrm>
              <a:off x="4230" y="1365"/>
              <a:ext cx="197" cy="10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268" name="Oval 4"/>
            <p:cNvSpPr>
              <a:spLocks noChangeArrowheads="1"/>
            </p:cNvSpPr>
            <p:nvPr/>
          </p:nvSpPr>
          <p:spPr bwMode="ltGray">
            <a:xfrm>
              <a:off x="4299" y="1185"/>
              <a:ext cx="47" cy="47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269" name="Rectangle 5"/>
            <p:cNvSpPr>
              <a:spLocks noChangeArrowheads="1"/>
            </p:cNvSpPr>
            <p:nvPr/>
          </p:nvSpPr>
          <p:spPr bwMode="ltGray">
            <a:xfrm rot="995337">
              <a:off x="5205" y="1495"/>
              <a:ext cx="6" cy="20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270" name="Freeform 6"/>
            <p:cNvSpPr>
              <a:spLocks noEditPoints="1"/>
            </p:cNvSpPr>
            <p:nvPr/>
          </p:nvSpPr>
          <p:spPr bwMode="ltGray">
            <a:xfrm>
              <a:off x="4871" y="3508"/>
              <a:ext cx="66" cy="96"/>
            </a:xfrm>
            <a:custGeom>
              <a:avLst/>
              <a:gdLst/>
              <a:ahLst/>
              <a:cxnLst>
                <a:cxn ang="0">
                  <a:pos x="18" y="96"/>
                </a:cxn>
                <a:cxn ang="0">
                  <a:pos x="42" y="78"/>
                </a:cxn>
                <a:cxn ang="0">
                  <a:pos x="60" y="60"/>
                </a:cxn>
                <a:cxn ang="0">
                  <a:pos x="66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24" y="6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0" y="60"/>
                </a:cxn>
                <a:cxn ang="0">
                  <a:pos x="12" y="84"/>
                </a:cxn>
                <a:cxn ang="0">
                  <a:pos x="18" y="96"/>
                </a:cxn>
                <a:cxn ang="0">
                  <a:pos x="18" y="96"/>
                </a:cxn>
                <a:cxn ang="0">
                  <a:pos x="42" y="18"/>
                </a:cxn>
                <a:cxn ang="0">
                  <a:pos x="54" y="24"/>
                </a:cxn>
                <a:cxn ang="0">
                  <a:pos x="60" y="36"/>
                </a:cxn>
                <a:cxn ang="0">
                  <a:pos x="60" y="48"/>
                </a:cxn>
                <a:cxn ang="0">
                  <a:pos x="54" y="54"/>
                </a:cxn>
                <a:cxn ang="0">
                  <a:pos x="36" y="72"/>
                </a:cxn>
                <a:cxn ang="0">
                  <a:pos x="24" y="78"/>
                </a:cxn>
                <a:cxn ang="0">
                  <a:pos x="24" y="78"/>
                </a:cxn>
                <a:cxn ang="0">
                  <a:pos x="12" y="48"/>
                </a:cxn>
                <a:cxn ang="0">
                  <a:pos x="18" y="24"/>
                </a:cxn>
                <a:cxn ang="0">
                  <a:pos x="30" y="18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66" h="96">
                  <a:moveTo>
                    <a:pt x="18" y="96"/>
                  </a:moveTo>
                  <a:lnTo>
                    <a:pt x="42" y="78"/>
                  </a:lnTo>
                  <a:lnTo>
                    <a:pt x="60" y="60"/>
                  </a:lnTo>
                  <a:lnTo>
                    <a:pt x="66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24" y="6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0" y="60"/>
                  </a:lnTo>
                  <a:lnTo>
                    <a:pt x="12" y="84"/>
                  </a:lnTo>
                  <a:lnTo>
                    <a:pt x="18" y="96"/>
                  </a:lnTo>
                  <a:lnTo>
                    <a:pt x="18" y="96"/>
                  </a:lnTo>
                  <a:close/>
                  <a:moveTo>
                    <a:pt x="42" y="18"/>
                  </a:moveTo>
                  <a:lnTo>
                    <a:pt x="54" y="24"/>
                  </a:lnTo>
                  <a:lnTo>
                    <a:pt x="60" y="36"/>
                  </a:lnTo>
                  <a:lnTo>
                    <a:pt x="60" y="48"/>
                  </a:lnTo>
                  <a:lnTo>
                    <a:pt x="54" y="54"/>
                  </a:lnTo>
                  <a:lnTo>
                    <a:pt x="36" y="72"/>
                  </a:lnTo>
                  <a:lnTo>
                    <a:pt x="24" y="78"/>
                  </a:lnTo>
                  <a:lnTo>
                    <a:pt x="24" y="78"/>
                  </a:lnTo>
                  <a:lnTo>
                    <a:pt x="12" y="48"/>
                  </a:lnTo>
                  <a:lnTo>
                    <a:pt x="18" y="24"/>
                  </a:lnTo>
                  <a:lnTo>
                    <a:pt x="30" y="18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271" name="Rectangle 7"/>
            <p:cNvSpPr>
              <a:spLocks noChangeArrowheads="1"/>
            </p:cNvSpPr>
            <p:nvPr/>
          </p:nvSpPr>
          <p:spPr bwMode="ltGray">
            <a:xfrm rot="91736">
              <a:off x="5487" y="1535"/>
              <a:ext cx="6" cy="1998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272" name="Rectangle 8"/>
            <p:cNvSpPr>
              <a:spLocks noChangeArrowheads="1"/>
            </p:cNvSpPr>
            <p:nvPr/>
          </p:nvSpPr>
          <p:spPr bwMode="ltGray">
            <a:xfrm rot="-926223">
              <a:off x="5640" y="1521"/>
              <a:ext cx="6" cy="881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273" name="Rectangle 9"/>
            <p:cNvSpPr>
              <a:spLocks noChangeArrowheads="1"/>
            </p:cNvSpPr>
            <p:nvPr/>
          </p:nvSpPr>
          <p:spPr bwMode="ltGray">
            <a:xfrm rot="-1140313">
              <a:off x="3444" y="1816"/>
              <a:ext cx="6" cy="203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274" name="Rectangle 10"/>
            <p:cNvSpPr>
              <a:spLocks noChangeArrowheads="1"/>
            </p:cNvSpPr>
            <p:nvPr/>
          </p:nvSpPr>
          <p:spPr bwMode="ltGray">
            <a:xfrm rot="1114412">
              <a:off x="2757" y="1821"/>
              <a:ext cx="6" cy="2119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275" name="Rectangle 11"/>
            <p:cNvSpPr>
              <a:spLocks noChangeArrowheads="1"/>
            </p:cNvSpPr>
            <p:nvPr/>
          </p:nvSpPr>
          <p:spPr bwMode="ltGray">
            <a:xfrm rot="254676">
              <a:off x="3035" y="1870"/>
              <a:ext cx="6" cy="190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276" name="Freeform 12"/>
            <p:cNvSpPr>
              <a:spLocks/>
            </p:cNvSpPr>
            <p:nvPr/>
          </p:nvSpPr>
          <p:spPr bwMode="ltGray">
            <a:xfrm>
              <a:off x="4007" y="3021"/>
              <a:ext cx="623" cy="156"/>
            </a:xfrm>
            <a:custGeom>
              <a:avLst/>
              <a:gdLst/>
              <a:ahLst/>
              <a:cxnLst>
                <a:cxn ang="0">
                  <a:pos x="6" y="18"/>
                </a:cxn>
                <a:cxn ang="0">
                  <a:pos x="162" y="36"/>
                </a:cxn>
                <a:cxn ang="0">
                  <a:pos x="251" y="36"/>
                </a:cxn>
                <a:cxn ang="0">
                  <a:pos x="354" y="30"/>
                </a:cxn>
                <a:cxn ang="0">
                  <a:pos x="473" y="18"/>
                </a:cxn>
                <a:cxn ang="0">
                  <a:pos x="611" y="0"/>
                </a:cxn>
                <a:cxn ang="0">
                  <a:pos x="623" y="114"/>
                </a:cxn>
                <a:cxn ang="0">
                  <a:pos x="497" y="138"/>
                </a:cxn>
                <a:cxn ang="0">
                  <a:pos x="414" y="150"/>
                </a:cxn>
                <a:cxn ang="0">
                  <a:pos x="318" y="156"/>
                </a:cxn>
                <a:cxn ang="0">
                  <a:pos x="215" y="156"/>
                </a:cxn>
                <a:cxn ang="0">
                  <a:pos x="108" y="150"/>
                </a:cxn>
                <a:cxn ang="0">
                  <a:pos x="0" y="132"/>
                </a:cxn>
                <a:cxn ang="0">
                  <a:pos x="6" y="18"/>
                </a:cxn>
                <a:cxn ang="0">
                  <a:pos x="6" y="18"/>
                </a:cxn>
              </a:cxnLst>
              <a:rect l="0" t="0" r="r" b="b"/>
              <a:pathLst>
                <a:path w="623" h="156">
                  <a:moveTo>
                    <a:pt x="6" y="18"/>
                  </a:moveTo>
                  <a:lnTo>
                    <a:pt x="162" y="36"/>
                  </a:lnTo>
                  <a:lnTo>
                    <a:pt x="251" y="36"/>
                  </a:lnTo>
                  <a:lnTo>
                    <a:pt x="354" y="30"/>
                  </a:lnTo>
                  <a:lnTo>
                    <a:pt x="473" y="18"/>
                  </a:lnTo>
                  <a:lnTo>
                    <a:pt x="611" y="0"/>
                  </a:lnTo>
                  <a:lnTo>
                    <a:pt x="623" y="114"/>
                  </a:lnTo>
                  <a:lnTo>
                    <a:pt x="497" y="138"/>
                  </a:lnTo>
                  <a:lnTo>
                    <a:pt x="414" y="150"/>
                  </a:lnTo>
                  <a:lnTo>
                    <a:pt x="318" y="156"/>
                  </a:lnTo>
                  <a:lnTo>
                    <a:pt x="215" y="156"/>
                  </a:lnTo>
                  <a:lnTo>
                    <a:pt x="108" y="150"/>
                  </a:lnTo>
                  <a:lnTo>
                    <a:pt x="0" y="132"/>
                  </a:lnTo>
                  <a:lnTo>
                    <a:pt x="6" y="18"/>
                  </a:lnTo>
                  <a:lnTo>
                    <a:pt x="6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277" name="Freeform 13"/>
            <p:cNvSpPr>
              <a:spLocks/>
            </p:cNvSpPr>
            <p:nvPr/>
          </p:nvSpPr>
          <p:spPr bwMode="ltGray">
            <a:xfrm>
              <a:off x="4762" y="3591"/>
              <a:ext cx="996" cy="126"/>
            </a:xfrm>
            <a:custGeom>
              <a:avLst/>
              <a:gdLst/>
              <a:ahLst/>
              <a:cxnLst>
                <a:cxn ang="0">
                  <a:pos x="754" y="6"/>
                </a:cxn>
                <a:cxn ang="0">
                  <a:pos x="652" y="6"/>
                </a:cxn>
                <a:cxn ang="0">
                  <a:pos x="563" y="6"/>
                </a:cxn>
                <a:cxn ang="0">
                  <a:pos x="479" y="6"/>
                </a:cxn>
                <a:cxn ang="0">
                  <a:pos x="401" y="6"/>
                </a:cxn>
                <a:cxn ang="0">
                  <a:pos x="335" y="0"/>
                </a:cxn>
                <a:cxn ang="0">
                  <a:pos x="276" y="0"/>
                </a:cxn>
                <a:cxn ang="0">
                  <a:pos x="222" y="0"/>
                </a:cxn>
                <a:cxn ang="0">
                  <a:pos x="180" y="6"/>
                </a:cxn>
                <a:cxn ang="0">
                  <a:pos x="138" y="6"/>
                </a:cxn>
                <a:cxn ang="0">
                  <a:pos x="108" y="6"/>
                </a:cxn>
                <a:cxn ang="0">
                  <a:pos x="54" y="6"/>
                </a:cxn>
                <a:cxn ang="0">
                  <a:pos x="24" y="12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12" y="42"/>
                </a:cxn>
                <a:cxn ang="0">
                  <a:pos x="18" y="48"/>
                </a:cxn>
                <a:cxn ang="0">
                  <a:pos x="30" y="54"/>
                </a:cxn>
                <a:cxn ang="0">
                  <a:pos x="60" y="60"/>
                </a:cxn>
                <a:cxn ang="0">
                  <a:pos x="90" y="72"/>
                </a:cxn>
                <a:cxn ang="0">
                  <a:pos x="144" y="84"/>
                </a:cxn>
                <a:cxn ang="0">
                  <a:pos x="210" y="90"/>
                </a:cxn>
                <a:cxn ang="0">
                  <a:pos x="293" y="102"/>
                </a:cxn>
                <a:cxn ang="0">
                  <a:pos x="389" y="108"/>
                </a:cxn>
                <a:cxn ang="0">
                  <a:pos x="503" y="120"/>
                </a:cxn>
                <a:cxn ang="0">
                  <a:pos x="622" y="120"/>
                </a:cxn>
                <a:cxn ang="0">
                  <a:pos x="754" y="126"/>
                </a:cxn>
                <a:cxn ang="0">
                  <a:pos x="873" y="126"/>
                </a:cxn>
                <a:cxn ang="0">
                  <a:pos x="993" y="126"/>
                </a:cxn>
                <a:cxn ang="0">
                  <a:pos x="993" y="12"/>
                </a:cxn>
                <a:cxn ang="0">
                  <a:pos x="879" y="12"/>
                </a:cxn>
                <a:cxn ang="0">
                  <a:pos x="754" y="6"/>
                </a:cxn>
                <a:cxn ang="0">
                  <a:pos x="754" y="6"/>
                </a:cxn>
              </a:cxnLst>
              <a:rect l="0" t="0" r="r" b="b"/>
              <a:pathLst>
                <a:path w="993" h="126">
                  <a:moveTo>
                    <a:pt x="754" y="6"/>
                  </a:moveTo>
                  <a:lnTo>
                    <a:pt x="652" y="6"/>
                  </a:lnTo>
                  <a:lnTo>
                    <a:pt x="563" y="6"/>
                  </a:lnTo>
                  <a:lnTo>
                    <a:pt x="479" y="6"/>
                  </a:lnTo>
                  <a:lnTo>
                    <a:pt x="401" y="6"/>
                  </a:lnTo>
                  <a:lnTo>
                    <a:pt x="335" y="0"/>
                  </a:lnTo>
                  <a:lnTo>
                    <a:pt x="276" y="0"/>
                  </a:lnTo>
                  <a:lnTo>
                    <a:pt x="222" y="0"/>
                  </a:lnTo>
                  <a:lnTo>
                    <a:pt x="180" y="6"/>
                  </a:lnTo>
                  <a:lnTo>
                    <a:pt x="138" y="6"/>
                  </a:lnTo>
                  <a:lnTo>
                    <a:pt x="108" y="6"/>
                  </a:lnTo>
                  <a:lnTo>
                    <a:pt x="54" y="6"/>
                  </a:lnTo>
                  <a:lnTo>
                    <a:pt x="24" y="12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12" y="42"/>
                  </a:lnTo>
                  <a:lnTo>
                    <a:pt x="18" y="48"/>
                  </a:lnTo>
                  <a:lnTo>
                    <a:pt x="30" y="54"/>
                  </a:lnTo>
                  <a:lnTo>
                    <a:pt x="60" y="60"/>
                  </a:lnTo>
                  <a:lnTo>
                    <a:pt x="90" y="72"/>
                  </a:lnTo>
                  <a:lnTo>
                    <a:pt x="144" y="84"/>
                  </a:lnTo>
                  <a:lnTo>
                    <a:pt x="210" y="90"/>
                  </a:lnTo>
                  <a:lnTo>
                    <a:pt x="293" y="102"/>
                  </a:lnTo>
                  <a:lnTo>
                    <a:pt x="389" y="108"/>
                  </a:lnTo>
                  <a:lnTo>
                    <a:pt x="503" y="120"/>
                  </a:lnTo>
                  <a:lnTo>
                    <a:pt x="622" y="120"/>
                  </a:lnTo>
                  <a:lnTo>
                    <a:pt x="754" y="126"/>
                  </a:lnTo>
                  <a:lnTo>
                    <a:pt x="873" y="126"/>
                  </a:lnTo>
                  <a:lnTo>
                    <a:pt x="993" y="126"/>
                  </a:lnTo>
                  <a:lnTo>
                    <a:pt x="993" y="12"/>
                  </a:lnTo>
                  <a:lnTo>
                    <a:pt x="879" y="12"/>
                  </a:lnTo>
                  <a:lnTo>
                    <a:pt x="754" y="6"/>
                  </a:lnTo>
                  <a:lnTo>
                    <a:pt x="754" y="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278" name="Freeform 14"/>
            <p:cNvSpPr>
              <a:spLocks/>
            </p:cNvSpPr>
            <p:nvPr/>
          </p:nvSpPr>
          <p:spPr bwMode="ltGray">
            <a:xfrm>
              <a:off x="4786" y="3645"/>
              <a:ext cx="972" cy="24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" y="54"/>
                </a:cxn>
                <a:cxn ang="0">
                  <a:pos x="66" y="96"/>
                </a:cxn>
                <a:cxn ang="0">
                  <a:pos x="120" y="137"/>
                </a:cxn>
                <a:cxn ang="0">
                  <a:pos x="198" y="173"/>
                </a:cxn>
                <a:cxn ang="0">
                  <a:pos x="293" y="203"/>
                </a:cxn>
                <a:cxn ang="0">
                  <a:pos x="353" y="215"/>
                </a:cxn>
                <a:cxn ang="0">
                  <a:pos x="413" y="227"/>
                </a:cxn>
                <a:cxn ang="0">
                  <a:pos x="479" y="233"/>
                </a:cxn>
                <a:cxn ang="0">
                  <a:pos x="556" y="239"/>
                </a:cxn>
                <a:cxn ang="0">
                  <a:pos x="634" y="245"/>
                </a:cxn>
                <a:cxn ang="0">
                  <a:pos x="724" y="245"/>
                </a:cxn>
                <a:cxn ang="0">
                  <a:pos x="855" y="245"/>
                </a:cxn>
                <a:cxn ang="0">
                  <a:pos x="969" y="239"/>
                </a:cxn>
                <a:cxn ang="0">
                  <a:pos x="969" y="60"/>
                </a:cxn>
                <a:cxn ang="0">
                  <a:pos x="700" y="60"/>
                </a:cxn>
                <a:cxn ang="0">
                  <a:pos x="503" y="54"/>
                </a:cxn>
                <a:cxn ang="0">
                  <a:pos x="317" y="42"/>
                </a:cxn>
                <a:cxn ang="0">
                  <a:pos x="150" y="24"/>
                </a:cxn>
                <a:cxn ang="0">
                  <a:pos x="72" y="1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969" h="245">
                  <a:moveTo>
                    <a:pt x="0" y="0"/>
                  </a:moveTo>
                  <a:lnTo>
                    <a:pt x="24" y="54"/>
                  </a:lnTo>
                  <a:lnTo>
                    <a:pt x="66" y="96"/>
                  </a:lnTo>
                  <a:lnTo>
                    <a:pt x="120" y="137"/>
                  </a:lnTo>
                  <a:lnTo>
                    <a:pt x="198" y="173"/>
                  </a:lnTo>
                  <a:lnTo>
                    <a:pt x="293" y="203"/>
                  </a:lnTo>
                  <a:lnTo>
                    <a:pt x="353" y="215"/>
                  </a:lnTo>
                  <a:lnTo>
                    <a:pt x="413" y="227"/>
                  </a:lnTo>
                  <a:lnTo>
                    <a:pt x="479" y="233"/>
                  </a:lnTo>
                  <a:lnTo>
                    <a:pt x="556" y="239"/>
                  </a:lnTo>
                  <a:lnTo>
                    <a:pt x="634" y="245"/>
                  </a:lnTo>
                  <a:lnTo>
                    <a:pt x="724" y="245"/>
                  </a:lnTo>
                  <a:lnTo>
                    <a:pt x="855" y="245"/>
                  </a:lnTo>
                  <a:lnTo>
                    <a:pt x="969" y="239"/>
                  </a:lnTo>
                  <a:lnTo>
                    <a:pt x="969" y="60"/>
                  </a:lnTo>
                  <a:lnTo>
                    <a:pt x="700" y="60"/>
                  </a:lnTo>
                  <a:lnTo>
                    <a:pt x="503" y="54"/>
                  </a:lnTo>
                  <a:lnTo>
                    <a:pt x="317" y="42"/>
                  </a:lnTo>
                  <a:lnTo>
                    <a:pt x="150" y="24"/>
                  </a:lnTo>
                  <a:lnTo>
                    <a:pt x="72" y="1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279" name="Freeform 15"/>
            <p:cNvSpPr>
              <a:spLocks/>
            </p:cNvSpPr>
            <p:nvPr/>
          </p:nvSpPr>
          <p:spPr bwMode="ltGray">
            <a:xfrm>
              <a:off x="4804" y="3591"/>
              <a:ext cx="954" cy="90"/>
            </a:xfrm>
            <a:custGeom>
              <a:avLst/>
              <a:gdLst/>
              <a:ahLst/>
              <a:cxnLst>
                <a:cxn ang="0">
                  <a:pos x="700" y="0"/>
                </a:cxn>
                <a:cxn ang="0">
                  <a:pos x="598" y="0"/>
                </a:cxn>
                <a:cxn ang="0">
                  <a:pos x="515" y="0"/>
                </a:cxn>
                <a:cxn ang="0">
                  <a:pos x="431" y="0"/>
                </a:cxn>
                <a:cxn ang="0">
                  <a:pos x="365" y="0"/>
                </a:cxn>
                <a:cxn ang="0">
                  <a:pos x="299" y="0"/>
                </a:cxn>
                <a:cxn ang="0">
                  <a:pos x="245" y="0"/>
                </a:cxn>
                <a:cxn ang="0">
                  <a:pos x="198" y="0"/>
                </a:cxn>
                <a:cxn ang="0">
                  <a:pos x="162" y="0"/>
                </a:cxn>
                <a:cxn ang="0">
                  <a:pos x="126" y="6"/>
                </a:cxn>
                <a:cxn ang="0">
                  <a:pos x="96" y="6"/>
                </a:cxn>
                <a:cxn ang="0">
                  <a:pos x="54" y="12"/>
                </a:cxn>
                <a:cxn ang="0">
                  <a:pos x="30" y="12"/>
                </a:cxn>
                <a:cxn ang="0">
                  <a:pos x="12" y="18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6" y="30"/>
                </a:cxn>
                <a:cxn ang="0">
                  <a:pos x="24" y="36"/>
                </a:cxn>
                <a:cxn ang="0">
                  <a:pos x="54" y="42"/>
                </a:cxn>
                <a:cxn ang="0">
                  <a:pos x="102" y="54"/>
                </a:cxn>
                <a:cxn ang="0">
                  <a:pos x="168" y="60"/>
                </a:cxn>
                <a:cxn ang="0">
                  <a:pos x="251" y="66"/>
                </a:cxn>
                <a:cxn ang="0">
                  <a:pos x="341" y="78"/>
                </a:cxn>
                <a:cxn ang="0">
                  <a:pos x="449" y="84"/>
                </a:cxn>
                <a:cxn ang="0">
                  <a:pos x="568" y="84"/>
                </a:cxn>
                <a:cxn ang="0">
                  <a:pos x="694" y="90"/>
                </a:cxn>
                <a:cxn ang="0">
                  <a:pos x="825" y="90"/>
                </a:cxn>
                <a:cxn ang="0">
                  <a:pos x="951" y="90"/>
                </a:cxn>
                <a:cxn ang="0">
                  <a:pos x="951" y="6"/>
                </a:cxn>
                <a:cxn ang="0">
                  <a:pos x="831" y="6"/>
                </a:cxn>
                <a:cxn ang="0">
                  <a:pos x="772" y="6"/>
                </a:cxn>
                <a:cxn ang="0">
                  <a:pos x="700" y="0"/>
                </a:cxn>
                <a:cxn ang="0">
                  <a:pos x="700" y="0"/>
                </a:cxn>
              </a:cxnLst>
              <a:rect l="0" t="0" r="r" b="b"/>
              <a:pathLst>
                <a:path w="951" h="90">
                  <a:moveTo>
                    <a:pt x="700" y="0"/>
                  </a:moveTo>
                  <a:lnTo>
                    <a:pt x="598" y="0"/>
                  </a:lnTo>
                  <a:lnTo>
                    <a:pt x="515" y="0"/>
                  </a:lnTo>
                  <a:lnTo>
                    <a:pt x="431" y="0"/>
                  </a:lnTo>
                  <a:lnTo>
                    <a:pt x="365" y="0"/>
                  </a:lnTo>
                  <a:lnTo>
                    <a:pt x="299" y="0"/>
                  </a:lnTo>
                  <a:lnTo>
                    <a:pt x="245" y="0"/>
                  </a:lnTo>
                  <a:lnTo>
                    <a:pt x="198" y="0"/>
                  </a:lnTo>
                  <a:lnTo>
                    <a:pt x="162" y="0"/>
                  </a:lnTo>
                  <a:lnTo>
                    <a:pt x="126" y="6"/>
                  </a:lnTo>
                  <a:lnTo>
                    <a:pt x="96" y="6"/>
                  </a:lnTo>
                  <a:lnTo>
                    <a:pt x="54" y="12"/>
                  </a:lnTo>
                  <a:lnTo>
                    <a:pt x="30" y="12"/>
                  </a:lnTo>
                  <a:lnTo>
                    <a:pt x="12" y="18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6" y="30"/>
                  </a:lnTo>
                  <a:lnTo>
                    <a:pt x="24" y="36"/>
                  </a:lnTo>
                  <a:lnTo>
                    <a:pt x="54" y="42"/>
                  </a:lnTo>
                  <a:lnTo>
                    <a:pt x="102" y="54"/>
                  </a:lnTo>
                  <a:lnTo>
                    <a:pt x="168" y="60"/>
                  </a:lnTo>
                  <a:lnTo>
                    <a:pt x="251" y="66"/>
                  </a:lnTo>
                  <a:lnTo>
                    <a:pt x="341" y="78"/>
                  </a:lnTo>
                  <a:lnTo>
                    <a:pt x="449" y="84"/>
                  </a:lnTo>
                  <a:lnTo>
                    <a:pt x="568" y="84"/>
                  </a:lnTo>
                  <a:lnTo>
                    <a:pt x="694" y="90"/>
                  </a:lnTo>
                  <a:lnTo>
                    <a:pt x="825" y="90"/>
                  </a:lnTo>
                  <a:lnTo>
                    <a:pt x="951" y="90"/>
                  </a:lnTo>
                  <a:lnTo>
                    <a:pt x="951" y="6"/>
                  </a:lnTo>
                  <a:lnTo>
                    <a:pt x="831" y="6"/>
                  </a:lnTo>
                  <a:lnTo>
                    <a:pt x="772" y="6"/>
                  </a:lnTo>
                  <a:lnTo>
                    <a:pt x="700" y="0"/>
                  </a:lnTo>
                  <a:lnTo>
                    <a:pt x="7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280" name="Freeform 16"/>
            <p:cNvSpPr>
              <a:spLocks/>
            </p:cNvSpPr>
            <p:nvPr/>
          </p:nvSpPr>
          <p:spPr bwMode="ltGray">
            <a:xfrm>
              <a:off x="3059" y="1541"/>
              <a:ext cx="102" cy="155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12"/>
                </a:cxn>
                <a:cxn ang="0">
                  <a:pos x="30" y="72"/>
                </a:cxn>
                <a:cxn ang="0">
                  <a:pos x="30" y="155"/>
                </a:cxn>
                <a:cxn ang="0">
                  <a:pos x="72" y="155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5">
                  <a:moveTo>
                    <a:pt x="102" y="0"/>
                  </a:moveTo>
                  <a:lnTo>
                    <a:pt x="0" y="12"/>
                  </a:lnTo>
                  <a:lnTo>
                    <a:pt x="30" y="72"/>
                  </a:lnTo>
                  <a:lnTo>
                    <a:pt x="30" y="155"/>
                  </a:lnTo>
                  <a:lnTo>
                    <a:pt x="72" y="155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281" name="Freeform 17"/>
            <p:cNvSpPr>
              <a:spLocks noEditPoints="1"/>
            </p:cNvSpPr>
            <p:nvPr/>
          </p:nvSpPr>
          <p:spPr bwMode="ltGray">
            <a:xfrm>
              <a:off x="3059" y="1690"/>
              <a:ext cx="90" cy="96"/>
            </a:xfrm>
            <a:custGeom>
              <a:avLst/>
              <a:gdLst/>
              <a:ahLst/>
              <a:cxnLst>
                <a:cxn ang="0">
                  <a:pos x="48" y="96"/>
                </a:cxn>
                <a:cxn ang="0">
                  <a:pos x="72" y="72"/>
                </a:cxn>
                <a:cxn ang="0">
                  <a:pos x="84" y="48"/>
                </a:cxn>
                <a:cxn ang="0">
                  <a:pos x="90" y="36"/>
                </a:cxn>
                <a:cxn ang="0">
                  <a:pos x="84" y="24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0"/>
                </a:cxn>
                <a:cxn ang="0">
                  <a:pos x="12" y="12"/>
                </a:cxn>
                <a:cxn ang="0">
                  <a:pos x="6" y="24"/>
                </a:cxn>
                <a:cxn ang="0">
                  <a:pos x="0" y="36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8" y="96"/>
                </a:cxn>
                <a:cxn ang="0">
                  <a:pos x="48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54" y="66"/>
                </a:cxn>
                <a:cxn ang="0">
                  <a:pos x="48" y="78"/>
                </a:cxn>
                <a:cxn ang="0">
                  <a:pos x="30" y="66"/>
                </a:cxn>
                <a:cxn ang="0">
                  <a:pos x="24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90" h="96">
                  <a:moveTo>
                    <a:pt x="48" y="96"/>
                  </a:moveTo>
                  <a:lnTo>
                    <a:pt x="72" y="72"/>
                  </a:lnTo>
                  <a:lnTo>
                    <a:pt x="84" y="48"/>
                  </a:lnTo>
                  <a:lnTo>
                    <a:pt x="90" y="36"/>
                  </a:lnTo>
                  <a:lnTo>
                    <a:pt x="84" y="24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0"/>
                  </a:lnTo>
                  <a:lnTo>
                    <a:pt x="12" y="12"/>
                  </a:lnTo>
                  <a:lnTo>
                    <a:pt x="6" y="24"/>
                  </a:lnTo>
                  <a:lnTo>
                    <a:pt x="0" y="36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8" y="96"/>
                  </a:lnTo>
                  <a:lnTo>
                    <a:pt x="48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54" y="66"/>
                  </a:lnTo>
                  <a:lnTo>
                    <a:pt x="48" y="78"/>
                  </a:lnTo>
                  <a:lnTo>
                    <a:pt x="30" y="66"/>
                  </a:lnTo>
                  <a:lnTo>
                    <a:pt x="24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282" name="Freeform 18"/>
            <p:cNvSpPr>
              <a:spLocks noEditPoints="1"/>
            </p:cNvSpPr>
            <p:nvPr/>
          </p:nvSpPr>
          <p:spPr bwMode="ltGray">
            <a:xfrm>
              <a:off x="3059" y="1768"/>
              <a:ext cx="90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54" y="108"/>
                </a:cxn>
                <a:cxn ang="0">
                  <a:pos x="78" y="96"/>
                </a:cxn>
                <a:cxn ang="0">
                  <a:pos x="90" y="72"/>
                </a:cxn>
                <a:cxn ang="0">
                  <a:pos x="84" y="42"/>
                </a:cxn>
                <a:cxn ang="0">
                  <a:pos x="66" y="24"/>
                </a:cxn>
                <a:cxn ang="0">
                  <a:pos x="54" y="12"/>
                </a:cxn>
                <a:cxn ang="0">
                  <a:pos x="48" y="6"/>
                </a:cxn>
                <a:cxn ang="0">
                  <a:pos x="48" y="6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30" y="36"/>
                </a:cxn>
                <a:cxn ang="0">
                  <a:pos x="42" y="24"/>
                </a:cxn>
                <a:cxn ang="0">
                  <a:pos x="48" y="18"/>
                </a:cxn>
                <a:cxn ang="0">
                  <a:pos x="66" y="30"/>
                </a:cxn>
                <a:cxn ang="0">
                  <a:pos x="72" y="48"/>
                </a:cxn>
                <a:cxn ang="0">
                  <a:pos x="78" y="72"/>
                </a:cxn>
                <a:cxn ang="0">
                  <a:pos x="78" y="84"/>
                </a:cxn>
                <a:cxn ang="0">
                  <a:pos x="66" y="96"/>
                </a:cxn>
                <a:cxn ang="0">
                  <a:pos x="42" y="102"/>
                </a:cxn>
                <a:cxn ang="0">
                  <a:pos x="30" y="96"/>
                </a:cxn>
                <a:cxn ang="0">
                  <a:pos x="18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90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54" y="108"/>
                  </a:lnTo>
                  <a:lnTo>
                    <a:pt x="78" y="96"/>
                  </a:lnTo>
                  <a:lnTo>
                    <a:pt x="90" y="72"/>
                  </a:lnTo>
                  <a:lnTo>
                    <a:pt x="84" y="42"/>
                  </a:lnTo>
                  <a:lnTo>
                    <a:pt x="66" y="24"/>
                  </a:lnTo>
                  <a:lnTo>
                    <a:pt x="54" y="12"/>
                  </a:lnTo>
                  <a:lnTo>
                    <a:pt x="48" y="6"/>
                  </a:lnTo>
                  <a:lnTo>
                    <a:pt x="48" y="6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30" y="36"/>
                  </a:lnTo>
                  <a:lnTo>
                    <a:pt x="42" y="24"/>
                  </a:lnTo>
                  <a:lnTo>
                    <a:pt x="48" y="18"/>
                  </a:lnTo>
                  <a:lnTo>
                    <a:pt x="66" y="30"/>
                  </a:lnTo>
                  <a:lnTo>
                    <a:pt x="72" y="48"/>
                  </a:lnTo>
                  <a:lnTo>
                    <a:pt x="78" y="72"/>
                  </a:lnTo>
                  <a:lnTo>
                    <a:pt x="78" y="84"/>
                  </a:lnTo>
                  <a:lnTo>
                    <a:pt x="66" y="96"/>
                  </a:lnTo>
                  <a:lnTo>
                    <a:pt x="42" y="102"/>
                  </a:lnTo>
                  <a:lnTo>
                    <a:pt x="30" y="96"/>
                  </a:lnTo>
                  <a:lnTo>
                    <a:pt x="18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283" name="Freeform 19"/>
            <p:cNvSpPr>
              <a:spLocks/>
            </p:cNvSpPr>
            <p:nvPr/>
          </p:nvSpPr>
          <p:spPr bwMode="ltGray">
            <a:xfrm>
              <a:off x="5470" y="1205"/>
              <a:ext cx="102" cy="156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6"/>
                </a:cxn>
                <a:cxn ang="0">
                  <a:pos x="30" y="72"/>
                </a:cxn>
                <a:cxn ang="0">
                  <a:pos x="30" y="156"/>
                </a:cxn>
                <a:cxn ang="0">
                  <a:pos x="72" y="156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6">
                  <a:moveTo>
                    <a:pt x="102" y="0"/>
                  </a:moveTo>
                  <a:lnTo>
                    <a:pt x="0" y="6"/>
                  </a:lnTo>
                  <a:lnTo>
                    <a:pt x="30" y="72"/>
                  </a:lnTo>
                  <a:lnTo>
                    <a:pt x="30" y="156"/>
                  </a:lnTo>
                  <a:lnTo>
                    <a:pt x="72" y="156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284" name="Freeform 20"/>
            <p:cNvSpPr>
              <a:spLocks noEditPoints="1"/>
            </p:cNvSpPr>
            <p:nvPr/>
          </p:nvSpPr>
          <p:spPr bwMode="ltGray">
            <a:xfrm>
              <a:off x="5476" y="1349"/>
              <a:ext cx="84" cy="96"/>
            </a:xfrm>
            <a:custGeom>
              <a:avLst/>
              <a:gdLst/>
              <a:ahLst/>
              <a:cxnLst>
                <a:cxn ang="0">
                  <a:pos x="42" y="96"/>
                </a:cxn>
                <a:cxn ang="0">
                  <a:pos x="66" y="78"/>
                </a:cxn>
                <a:cxn ang="0">
                  <a:pos x="84" y="54"/>
                </a:cxn>
                <a:cxn ang="0">
                  <a:pos x="84" y="30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6"/>
                </a:cxn>
                <a:cxn ang="0">
                  <a:pos x="12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2" y="96"/>
                </a:cxn>
                <a:cxn ang="0">
                  <a:pos x="42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4"/>
                </a:cxn>
                <a:cxn ang="0">
                  <a:pos x="54" y="72"/>
                </a:cxn>
                <a:cxn ang="0">
                  <a:pos x="42" y="84"/>
                </a:cxn>
                <a:cxn ang="0">
                  <a:pos x="42" y="84"/>
                </a:cxn>
                <a:cxn ang="0">
                  <a:pos x="30" y="72"/>
                </a:cxn>
                <a:cxn ang="0">
                  <a:pos x="18" y="54"/>
                </a:cxn>
                <a:cxn ang="0">
                  <a:pos x="18" y="30"/>
                </a:cxn>
                <a:cxn ang="0">
                  <a:pos x="30" y="18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6">
                  <a:moveTo>
                    <a:pt x="42" y="96"/>
                  </a:moveTo>
                  <a:lnTo>
                    <a:pt x="66" y="78"/>
                  </a:lnTo>
                  <a:lnTo>
                    <a:pt x="84" y="54"/>
                  </a:lnTo>
                  <a:lnTo>
                    <a:pt x="84" y="30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6"/>
                  </a:lnTo>
                  <a:lnTo>
                    <a:pt x="12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2" y="96"/>
                  </a:lnTo>
                  <a:lnTo>
                    <a:pt x="42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4"/>
                  </a:lnTo>
                  <a:lnTo>
                    <a:pt x="54" y="72"/>
                  </a:lnTo>
                  <a:lnTo>
                    <a:pt x="42" y="84"/>
                  </a:lnTo>
                  <a:lnTo>
                    <a:pt x="42" y="84"/>
                  </a:lnTo>
                  <a:lnTo>
                    <a:pt x="30" y="72"/>
                  </a:lnTo>
                  <a:lnTo>
                    <a:pt x="18" y="54"/>
                  </a:lnTo>
                  <a:lnTo>
                    <a:pt x="18" y="30"/>
                  </a:lnTo>
                  <a:lnTo>
                    <a:pt x="30" y="18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285" name="Freeform 21"/>
            <p:cNvSpPr>
              <a:spLocks noEditPoints="1"/>
            </p:cNvSpPr>
            <p:nvPr/>
          </p:nvSpPr>
          <p:spPr bwMode="ltGray">
            <a:xfrm>
              <a:off x="5470" y="1433"/>
              <a:ext cx="90" cy="108"/>
            </a:xfrm>
            <a:custGeom>
              <a:avLst/>
              <a:gdLst/>
              <a:ahLst/>
              <a:cxnLst>
                <a:cxn ang="0">
                  <a:pos x="6" y="90"/>
                </a:cxn>
                <a:cxn ang="0">
                  <a:pos x="18" y="102"/>
                </a:cxn>
                <a:cxn ang="0">
                  <a:pos x="30" y="108"/>
                </a:cxn>
                <a:cxn ang="0">
                  <a:pos x="60" y="108"/>
                </a:cxn>
                <a:cxn ang="0">
                  <a:pos x="84" y="96"/>
                </a:cxn>
                <a:cxn ang="0">
                  <a:pos x="90" y="84"/>
                </a:cxn>
                <a:cxn ang="0">
                  <a:pos x="90" y="66"/>
                </a:cxn>
                <a:cxn ang="0">
                  <a:pos x="84" y="36"/>
                </a:cxn>
                <a:cxn ang="0">
                  <a:pos x="72" y="18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54" y="0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12" y="48"/>
                </a:cxn>
                <a:cxn ang="0">
                  <a:pos x="0" y="66"/>
                </a:cxn>
                <a:cxn ang="0">
                  <a:pos x="6" y="90"/>
                </a:cxn>
                <a:cxn ang="0">
                  <a:pos x="6" y="90"/>
                </a:cxn>
                <a:cxn ang="0">
                  <a:pos x="18" y="66"/>
                </a:cxn>
                <a:cxn ang="0">
                  <a:pos x="24" y="48"/>
                </a:cxn>
                <a:cxn ang="0">
                  <a:pos x="36" y="30"/>
                </a:cxn>
                <a:cxn ang="0">
                  <a:pos x="42" y="18"/>
                </a:cxn>
                <a:cxn ang="0">
                  <a:pos x="48" y="12"/>
                </a:cxn>
                <a:cxn ang="0">
                  <a:pos x="78" y="42"/>
                </a:cxn>
                <a:cxn ang="0">
                  <a:pos x="84" y="66"/>
                </a:cxn>
                <a:cxn ang="0">
                  <a:pos x="66" y="90"/>
                </a:cxn>
                <a:cxn ang="0">
                  <a:pos x="54" y="96"/>
                </a:cxn>
                <a:cxn ang="0">
                  <a:pos x="42" y="96"/>
                </a:cxn>
                <a:cxn ang="0">
                  <a:pos x="30" y="96"/>
                </a:cxn>
                <a:cxn ang="0">
                  <a:pos x="24" y="84"/>
                </a:cxn>
                <a:cxn ang="0">
                  <a:pos x="18" y="78"/>
                </a:cxn>
                <a:cxn ang="0">
                  <a:pos x="18" y="66"/>
                </a:cxn>
                <a:cxn ang="0">
                  <a:pos x="18" y="66"/>
                </a:cxn>
              </a:cxnLst>
              <a:rect l="0" t="0" r="r" b="b"/>
              <a:pathLst>
                <a:path w="90" h="108">
                  <a:moveTo>
                    <a:pt x="6" y="90"/>
                  </a:moveTo>
                  <a:lnTo>
                    <a:pt x="18" y="102"/>
                  </a:lnTo>
                  <a:lnTo>
                    <a:pt x="30" y="108"/>
                  </a:lnTo>
                  <a:lnTo>
                    <a:pt x="60" y="108"/>
                  </a:lnTo>
                  <a:lnTo>
                    <a:pt x="84" y="96"/>
                  </a:lnTo>
                  <a:lnTo>
                    <a:pt x="90" y="84"/>
                  </a:lnTo>
                  <a:lnTo>
                    <a:pt x="90" y="66"/>
                  </a:lnTo>
                  <a:lnTo>
                    <a:pt x="84" y="36"/>
                  </a:lnTo>
                  <a:lnTo>
                    <a:pt x="72" y="18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12" y="48"/>
                  </a:lnTo>
                  <a:lnTo>
                    <a:pt x="0" y="66"/>
                  </a:lnTo>
                  <a:lnTo>
                    <a:pt x="6" y="90"/>
                  </a:lnTo>
                  <a:lnTo>
                    <a:pt x="6" y="90"/>
                  </a:lnTo>
                  <a:close/>
                  <a:moveTo>
                    <a:pt x="18" y="66"/>
                  </a:moveTo>
                  <a:lnTo>
                    <a:pt x="24" y="48"/>
                  </a:lnTo>
                  <a:lnTo>
                    <a:pt x="36" y="30"/>
                  </a:lnTo>
                  <a:lnTo>
                    <a:pt x="42" y="18"/>
                  </a:lnTo>
                  <a:lnTo>
                    <a:pt x="48" y="12"/>
                  </a:lnTo>
                  <a:lnTo>
                    <a:pt x="78" y="42"/>
                  </a:lnTo>
                  <a:lnTo>
                    <a:pt x="84" y="66"/>
                  </a:lnTo>
                  <a:lnTo>
                    <a:pt x="66" y="90"/>
                  </a:lnTo>
                  <a:lnTo>
                    <a:pt x="54" y="96"/>
                  </a:lnTo>
                  <a:lnTo>
                    <a:pt x="42" y="96"/>
                  </a:lnTo>
                  <a:lnTo>
                    <a:pt x="30" y="96"/>
                  </a:lnTo>
                  <a:lnTo>
                    <a:pt x="24" y="84"/>
                  </a:lnTo>
                  <a:lnTo>
                    <a:pt x="18" y="78"/>
                  </a:lnTo>
                  <a:lnTo>
                    <a:pt x="18" y="66"/>
                  </a:lnTo>
                  <a:lnTo>
                    <a:pt x="18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286" name="Freeform 22"/>
            <p:cNvSpPr>
              <a:spLocks noEditPoints="1"/>
            </p:cNvSpPr>
            <p:nvPr/>
          </p:nvSpPr>
          <p:spPr bwMode="ltGray">
            <a:xfrm>
              <a:off x="5428" y="3525"/>
              <a:ext cx="66" cy="96"/>
            </a:xfrm>
            <a:custGeom>
              <a:avLst/>
              <a:gdLst/>
              <a:ahLst/>
              <a:cxnLst>
                <a:cxn ang="0">
                  <a:pos x="30" y="96"/>
                </a:cxn>
                <a:cxn ang="0">
                  <a:pos x="54" y="72"/>
                </a:cxn>
                <a:cxn ang="0">
                  <a:pos x="66" y="48"/>
                </a:cxn>
                <a:cxn ang="0">
                  <a:pos x="66" y="24"/>
                </a:cxn>
                <a:cxn ang="0">
                  <a:pos x="54" y="6"/>
                </a:cxn>
                <a:cxn ang="0">
                  <a:pos x="30" y="0"/>
                </a:cxn>
                <a:cxn ang="0">
                  <a:pos x="18" y="0"/>
                </a:cxn>
                <a:cxn ang="0">
                  <a:pos x="6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18" y="84"/>
                </a:cxn>
                <a:cxn ang="0">
                  <a:pos x="30" y="96"/>
                </a:cxn>
                <a:cxn ang="0">
                  <a:pos x="30" y="96"/>
                </a:cxn>
                <a:cxn ang="0">
                  <a:pos x="30" y="12"/>
                </a:cxn>
                <a:cxn ang="0">
                  <a:pos x="48" y="18"/>
                </a:cxn>
                <a:cxn ang="0">
                  <a:pos x="54" y="24"/>
                </a:cxn>
                <a:cxn ang="0">
                  <a:pos x="54" y="36"/>
                </a:cxn>
                <a:cxn ang="0">
                  <a:pos x="48" y="48"/>
                </a:cxn>
                <a:cxn ang="0">
                  <a:pos x="36" y="66"/>
                </a:cxn>
                <a:cxn ang="0">
                  <a:pos x="30" y="78"/>
                </a:cxn>
                <a:cxn ang="0">
                  <a:pos x="18" y="66"/>
                </a:cxn>
                <a:cxn ang="0">
                  <a:pos x="12" y="48"/>
                </a:cxn>
                <a:cxn ang="0">
                  <a:pos x="6" y="30"/>
                </a:cxn>
                <a:cxn ang="0">
                  <a:pos x="18" y="12"/>
                </a:cxn>
                <a:cxn ang="0">
                  <a:pos x="30" y="12"/>
                </a:cxn>
                <a:cxn ang="0">
                  <a:pos x="30" y="12"/>
                </a:cxn>
              </a:cxnLst>
              <a:rect l="0" t="0" r="r" b="b"/>
              <a:pathLst>
                <a:path w="66" h="96">
                  <a:moveTo>
                    <a:pt x="30" y="96"/>
                  </a:moveTo>
                  <a:lnTo>
                    <a:pt x="54" y="72"/>
                  </a:lnTo>
                  <a:lnTo>
                    <a:pt x="66" y="48"/>
                  </a:lnTo>
                  <a:lnTo>
                    <a:pt x="66" y="24"/>
                  </a:lnTo>
                  <a:lnTo>
                    <a:pt x="54" y="6"/>
                  </a:lnTo>
                  <a:lnTo>
                    <a:pt x="30" y="0"/>
                  </a:lnTo>
                  <a:lnTo>
                    <a:pt x="18" y="0"/>
                  </a:lnTo>
                  <a:lnTo>
                    <a:pt x="6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18" y="84"/>
                  </a:lnTo>
                  <a:lnTo>
                    <a:pt x="30" y="96"/>
                  </a:lnTo>
                  <a:lnTo>
                    <a:pt x="30" y="96"/>
                  </a:lnTo>
                  <a:close/>
                  <a:moveTo>
                    <a:pt x="30" y="12"/>
                  </a:moveTo>
                  <a:lnTo>
                    <a:pt x="48" y="18"/>
                  </a:lnTo>
                  <a:lnTo>
                    <a:pt x="54" y="24"/>
                  </a:lnTo>
                  <a:lnTo>
                    <a:pt x="54" y="36"/>
                  </a:lnTo>
                  <a:lnTo>
                    <a:pt x="48" y="48"/>
                  </a:lnTo>
                  <a:lnTo>
                    <a:pt x="36" y="66"/>
                  </a:lnTo>
                  <a:lnTo>
                    <a:pt x="30" y="78"/>
                  </a:lnTo>
                  <a:lnTo>
                    <a:pt x="18" y="66"/>
                  </a:lnTo>
                  <a:lnTo>
                    <a:pt x="12" y="48"/>
                  </a:lnTo>
                  <a:lnTo>
                    <a:pt x="6" y="30"/>
                  </a:lnTo>
                  <a:lnTo>
                    <a:pt x="18" y="12"/>
                  </a:lnTo>
                  <a:lnTo>
                    <a:pt x="30" y="12"/>
                  </a:lnTo>
                  <a:lnTo>
                    <a:pt x="30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287" name="Freeform 23"/>
            <p:cNvSpPr>
              <a:spLocks/>
            </p:cNvSpPr>
            <p:nvPr/>
          </p:nvSpPr>
          <p:spPr bwMode="ltGray">
            <a:xfrm>
              <a:off x="3017" y="1127"/>
              <a:ext cx="2603" cy="444"/>
            </a:xfrm>
            <a:custGeom>
              <a:avLst/>
              <a:gdLst/>
              <a:ahLst/>
              <a:cxnLst>
                <a:cxn ang="0">
                  <a:pos x="2577" y="0"/>
                </a:cxn>
                <a:cxn ang="0">
                  <a:pos x="2594" y="72"/>
                </a:cxn>
                <a:cxn ang="0">
                  <a:pos x="6" y="444"/>
                </a:cxn>
                <a:cxn ang="0">
                  <a:pos x="0" y="396"/>
                </a:cxn>
                <a:cxn ang="0">
                  <a:pos x="1225" y="96"/>
                </a:cxn>
                <a:cxn ang="0">
                  <a:pos x="1351" y="78"/>
                </a:cxn>
                <a:cxn ang="0">
                  <a:pos x="2577" y="0"/>
                </a:cxn>
                <a:cxn ang="0">
                  <a:pos x="2577" y="0"/>
                </a:cxn>
              </a:cxnLst>
              <a:rect l="0" t="0" r="r" b="b"/>
              <a:pathLst>
                <a:path w="2594" h="444">
                  <a:moveTo>
                    <a:pt x="2577" y="0"/>
                  </a:moveTo>
                  <a:lnTo>
                    <a:pt x="2594" y="72"/>
                  </a:lnTo>
                  <a:lnTo>
                    <a:pt x="6" y="444"/>
                  </a:lnTo>
                  <a:lnTo>
                    <a:pt x="0" y="396"/>
                  </a:lnTo>
                  <a:lnTo>
                    <a:pt x="1225" y="96"/>
                  </a:lnTo>
                  <a:lnTo>
                    <a:pt x="1351" y="78"/>
                  </a:lnTo>
                  <a:lnTo>
                    <a:pt x="2577" y="0"/>
                  </a:lnTo>
                  <a:lnTo>
                    <a:pt x="25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288" name="Freeform 24"/>
            <p:cNvSpPr>
              <a:spLocks noEditPoints="1"/>
            </p:cNvSpPr>
            <p:nvPr/>
          </p:nvSpPr>
          <p:spPr bwMode="ltGray">
            <a:xfrm>
              <a:off x="2934" y="3773"/>
              <a:ext cx="84" cy="95"/>
            </a:xfrm>
            <a:custGeom>
              <a:avLst/>
              <a:gdLst/>
              <a:ahLst/>
              <a:cxnLst>
                <a:cxn ang="0">
                  <a:pos x="36" y="95"/>
                </a:cxn>
                <a:cxn ang="0">
                  <a:pos x="60" y="77"/>
                </a:cxn>
                <a:cxn ang="0">
                  <a:pos x="78" y="53"/>
                </a:cxn>
                <a:cxn ang="0">
                  <a:pos x="84" y="42"/>
                </a:cxn>
                <a:cxn ang="0">
                  <a:pos x="84" y="30"/>
                </a:cxn>
                <a:cxn ang="0">
                  <a:pos x="72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12" y="12"/>
                </a:cxn>
                <a:cxn ang="0">
                  <a:pos x="0" y="24"/>
                </a:cxn>
                <a:cxn ang="0">
                  <a:pos x="0" y="36"/>
                </a:cxn>
                <a:cxn ang="0">
                  <a:pos x="6" y="59"/>
                </a:cxn>
                <a:cxn ang="0">
                  <a:pos x="24" y="83"/>
                </a:cxn>
                <a:cxn ang="0">
                  <a:pos x="36" y="95"/>
                </a:cxn>
                <a:cxn ang="0">
                  <a:pos x="36" y="95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3"/>
                </a:cxn>
                <a:cxn ang="0">
                  <a:pos x="48" y="71"/>
                </a:cxn>
                <a:cxn ang="0">
                  <a:pos x="42" y="77"/>
                </a:cxn>
                <a:cxn ang="0">
                  <a:pos x="36" y="77"/>
                </a:cxn>
                <a:cxn ang="0">
                  <a:pos x="24" y="65"/>
                </a:cxn>
                <a:cxn ang="0">
                  <a:pos x="18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5">
                  <a:moveTo>
                    <a:pt x="36" y="95"/>
                  </a:moveTo>
                  <a:lnTo>
                    <a:pt x="60" y="77"/>
                  </a:lnTo>
                  <a:lnTo>
                    <a:pt x="78" y="53"/>
                  </a:lnTo>
                  <a:lnTo>
                    <a:pt x="84" y="42"/>
                  </a:lnTo>
                  <a:lnTo>
                    <a:pt x="84" y="30"/>
                  </a:lnTo>
                  <a:lnTo>
                    <a:pt x="72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12" y="12"/>
                  </a:lnTo>
                  <a:lnTo>
                    <a:pt x="0" y="24"/>
                  </a:lnTo>
                  <a:lnTo>
                    <a:pt x="0" y="36"/>
                  </a:lnTo>
                  <a:lnTo>
                    <a:pt x="6" y="59"/>
                  </a:lnTo>
                  <a:lnTo>
                    <a:pt x="24" y="83"/>
                  </a:lnTo>
                  <a:lnTo>
                    <a:pt x="36" y="95"/>
                  </a:lnTo>
                  <a:lnTo>
                    <a:pt x="36" y="95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3"/>
                  </a:lnTo>
                  <a:lnTo>
                    <a:pt x="48" y="71"/>
                  </a:lnTo>
                  <a:lnTo>
                    <a:pt x="42" y="77"/>
                  </a:lnTo>
                  <a:lnTo>
                    <a:pt x="36" y="77"/>
                  </a:lnTo>
                  <a:lnTo>
                    <a:pt x="24" y="65"/>
                  </a:lnTo>
                  <a:lnTo>
                    <a:pt x="18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289" name="Freeform 25"/>
            <p:cNvSpPr>
              <a:spLocks noEditPoints="1"/>
            </p:cNvSpPr>
            <p:nvPr/>
          </p:nvSpPr>
          <p:spPr bwMode="ltGray">
            <a:xfrm>
              <a:off x="3779" y="3872"/>
              <a:ext cx="90" cy="108"/>
            </a:xfrm>
            <a:custGeom>
              <a:avLst/>
              <a:gdLst/>
              <a:ahLst/>
              <a:cxnLst>
                <a:cxn ang="0">
                  <a:pos x="12" y="96"/>
                </a:cxn>
                <a:cxn ang="0">
                  <a:pos x="24" y="108"/>
                </a:cxn>
                <a:cxn ang="0">
                  <a:pos x="42" y="108"/>
                </a:cxn>
                <a:cxn ang="0">
                  <a:pos x="66" y="102"/>
                </a:cxn>
                <a:cxn ang="0">
                  <a:pos x="84" y="78"/>
                </a:cxn>
                <a:cxn ang="0">
                  <a:pos x="90" y="66"/>
                </a:cxn>
                <a:cxn ang="0">
                  <a:pos x="84" y="48"/>
                </a:cxn>
                <a:cxn ang="0">
                  <a:pos x="66" y="24"/>
                </a:cxn>
                <a:cxn ang="0">
                  <a:pos x="48" y="12"/>
                </a:cxn>
                <a:cxn ang="0">
                  <a:pos x="36" y="0"/>
                </a:cxn>
                <a:cxn ang="0">
                  <a:pos x="30" y="0"/>
                </a:cxn>
                <a:cxn ang="0">
                  <a:pos x="30" y="0"/>
                </a:cxn>
                <a:cxn ang="0">
                  <a:pos x="24" y="0"/>
                </a:cxn>
                <a:cxn ang="0">
                  <a:pos x="12" y="30"/>
                </a:cxn>
                <a:cxn ang="0">
                  <a:pos x="0" y="54"/>
                </a:cxn>
                <a:cxn ang="0">
                  <a:pos x="0" y="78"/>
                </a:cxn>
                <a:cxn ang="0">
                  <a:pos x="12" y="96"/>
                </a:cxn>
                <a:cxn ang="0">
                  <a:pos x="12" y="96"/>
                </a:cxn>
                <a:cxn ang="0">
                  <a:pos x="12" y="72"/>
                </a:cxn>
                <a:cxn ang="0">
                  <a:pos x="18" y="54"/>
                </a:cxn>
                <a:cxn ang="0">
                  <a:pos x="24" y="36"/>
                </a:cxn>
                <a:cxn ang="0">
                  <a:pos x="30" y="18"/>
                </a:cxn>
                <a:cxn ang="0">
                  <a:pos x="30" y="12"/>
                </a:cxn>
                <a:cxn ang="0">
                  <a:pos x="48" y="24"/>
                </a:cxn>
                <a:cxn ang="0">
                  <a:pos x="66" y="36"/>
                </a:cxn>
                <a:cxn ang="0">
                  <a:pos x="78" y="54"/>
                </a:cxn>
                <a:cxn ang="0">
                  <a:pos x="78" y="72"/>
                </a:cxn>
                <a:cxn ang="0">
                  <a:pos x="72" y="84"/>
                </a:cxn>
                <a:cxn ang="0">
                  <a:pos x="48" y="96"/>
                </a:cxn>
                <a:cxn ang="0">
                  <a:pos x="36" y="96"/>
                </a:cxn>
                <a:cxn ang="0">
                  <a:pos x="24" y="90"/>
                </a:cxn>
                <a:cxn ang="0">
                  <a:pos x="18" y="84"/>
                </a:cxn>
                <a:cxn ang="0">
                  <a:pos x="12" y="72"/>
                </a:cxn>
                <a:cxn ang="0">
                  <a:pos x="12" y="72"/>
                </a:cxn>
              </a:cxnLst>
              <a:rect l="0" t="0" r="r" b="b"/>
              <a:pathLst>
                <a:path w="90" h="108">
                  <a:moveTo>
                    <a:pt x="12" y="96"/>
                  </a:moveTo>
                  <a:lnTo>
                    <a:pt x="24" y="108"/>
                  </a:lnTo>
                  <a:lnTo>
                    <a:pt x="42" y="108"/>
                  </a:lnTo>
                  <a:lnTo>
                    <a:pt x="66" y="102"/>
                  </a:lnTo>
                  <a:lnTo>
                    <a:pt x="84" y="78"/>
                  </a:lnTo>
                  <a:lnTo>
                    <a:pt x="90" y="66"/>
                  </a:lnTo>
                  <a:lnTo>
                    <a:pt x="84" y="48"/>
                  </a:lnTo>
                  <a:lnTo>
                    <a:pt x="66" y="24"/>
                  </a:lnTo>
                  <a:lnTo>
                    <a:pt x="48" y="1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24" y="0"/>
                  </a:lnTo>
                  <a:lnTo>
                    <a:pt x="12" y="30"/>
                  </a:lnTo>
                  <a:lnTo>
                    <a:pt x="0" y="54"/>
                  </a:lnTo>
                  <a:lnTo>
                    <a:pt x="0" y="78"/>
                  </a:lnTo>
                  <a:lnTo>
                    <a:pt x="12" y="96"/>
                  </a:lnTo>
                  <a:lnTo>
                    <a:pt x="12" y="96"/>
                  </a:lnTo>
                  <a:close/>
                  <a:moveTo>
                    <a:pt x="12" y="72"/>
                  </a:moveTo>
                  <a:lnTo>
                    <a:pt x="18" y="54"/>
                  </a:lnTo>
                  <a:lnTo>
                    <a:pt x="24" y="36"/>
                  </a:lnTo>
                  <a:lnTo>
                    <a:pt x="30" y="18"/>
                  </a:lnTo>
                  <a:lnTo>
                    <a:pt x="30" y="12"/>
                  </a:lnTo>
                  <a:lnTo>
                    <a:pt x="48" y="24"/>
                  </a:lnTo>
                  <a:lnTo>
                    <a:pt x="66" y="36"/>
                  </a:lnTo>
                  <a:lnTo>
                    <a:pt x="78" y="54"/>
                  </a:lnTo>
                  <a:lnTo>
                    <a:pt x="78" y="72"/>
                  </a:lnTo>
                  <a:lnTo>
                    <a:pt x="72" y="84"/>
                  </a:lnTo>
                  <a:lnTo>
                    <a:pt x="48" y="96"/>
                  </a:lnTo>
                  <a:lnTo>
                    <a:pt x="36" y="96"/>
                  </a:lnTo>
                  <a:lnTo>
                    <a:pt x="24" y="90"/>
                  </a:lnTo>
                  <a:lnTo>
                    <a:pt x="18" y="84"/>
                  </a:lnTo>
                  <a:lnTo>
                    <a:pt x="12" y="72"/>
                  </a:lnTo>
                  <a:lnTo>
                    <a:pt x="12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290" name="Freeform 26"/>
            <p:cNvSpPr>
              <a:spLocks noEditPoints="1"/>
            </p:cNvSpPr>
            <p:nvPr/>
          </p:nvSpPr>
          <p:spPr bwMode="ltGray">
            <a:xfrm>
              <a:off x="2400" y="3872"/>
              <a:ext cx="72" cy="90"/>
            </a:xfrm>
            <a:custGeom>
              <a:avLst/>
              <a:gdLst/>
              <a:ahLst/>
              <a:cxnLst>
                <a:cxn ang="0">
                  <a:pos x="71" y="90"/>
                </a:cxn>
                <a:cxn ang="0">
                  <a:pos x="71" y="60"/>
                </a:cxn>
                <a:cxn ang="0">
                  <a:pos x="71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30" y="78"/>
                </a:cxn>
                <a:cxn ang="0">
                  <a:pos x="54" y="90"/>
                </a:cxn>
                <a:cxn ang="0">
                  <a:pos x="71" y="90"/>
                </a:cxn>
                <a:cxn ang="0">
                  <a:pos x="71" y="90"/>
                </a:cxn>
                <a:cxn ang="0">
                  <a:pos x="24" y="18"/>
                </a:cxn>
                <a:cxn ang="0">
                  <a:pos x="42" y="18"/>
                </a:cxn>
                <a:cxn ang="0">
                  <a:pos x="54" y="18"/>
                </a:cxn>
                <a:cxn ang="0">
                  <a:pos x="60" y="42"/>
                </a:cxn>
                <a:cxn ang="0">
                  <a:pos x="60" y="66"/>
                </a:cxn>
                <a:cxn ang="0">
                  <a:pos x="60" y="72"/>
                </a:cxn>
                <a:cxn ang="0">
                  <a:pos x="60" y="78"/>
                </a:cxn>
                <a:cxn ang="0">
                  <a:pos x="42" y="72"/>
                </a:cxn>
                <a:cxn ang="0">
                  <a:pos x="24" y="66"/>
                </a:cxn>
                <a:cxn ang="0">
                  <a:pos x="12" y="48"/>
                </a:cxn>
                <a:cxn ang="0">
                  <a:pos x="12" y="30"/>
                </a:cxn>
                <a:cxn ang="0">
                  <a:pos x="24" y="18"/>
                </a:cxn>
                <a:cxn ang="0">
                  <a:pos x="24" y="18"/>
                </a:cxn>
              </a:cxnLst>
              <a:rect l="0" t="0" r="r" b="b"/>
              <a:pathLst>
                <a:path w="71" h="90">
                  <a:moveTo>
                    <a:pt x="71" y="90"/>
                  </a:moveTo>
                  <a:lnTo>
                    <a:pt x="71" y="60"/>
                  </a:lnTo>
                  <a:lnTo>
                    <a:pt x="71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30" y="78"/>
                  </a:lnTo>
                  <a:lnTo>
                    <a:pt x="54" y="90"/>
                  </a:lnTo>
                  <a:lnTo>
                    <a:pt x="71" y="90"/>
                  </a:lnTo>
                  <a:lnTo>
                    <a:pt x="71" y="90"/>
                  </a:lnTo>
                  <a:close/>
                  <a:moveTo>
                    <a:pt x="24" y="18"/>
                  </a:moveTo>
                  <a:lnTo>
                    <a:pt x="42" y="18"/>
                  </a:lnTo>
                  <a:lnTo>
                    <a:pt x="54" y="18"/>
                  </a:lnTo>
                  <a:lnTo>
                    <a:pt x="60" y="42"/>
                  </a:lnTo>
                  <a:lnTo>
                    <a:pt x="60" y="66"/>
                  </a:lnTo>
                  <a:lnTo>
                    <a:pt x="60" y="72"/>
                  </a:lnTo>
                  <a:lnTo>
                    <a:pt x="60" y="78"/>
                  </a:lnTo>
                  <a:lnTo>
                    <a:pt x="42" y="72"/>
                  </a:lnTo>
                  <a:lnTo>
                    <a:pt x="24" y="66"/>
                  </a:lnTo>
                  <a:lnTo>
                    <a:pt x="12" y="48"/>
                  </a:lnTo>
                  <a:lnTo>
                    <a:pt x="12" y="30"/>
                  </a:lnTo>
                  <a:lnTo>
                    <a:pt x="24" y="18"/>
                  </a:lnTo>
                  <a:lnTo>
                    <a:pt x="24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291" name="Oval 27"/>
            <p:cNvSpPr>
              <a:spLocks noChangeArrowheads="1"/>
            </p:cNvSpPr>
            <p:nvPr/>
          </p:nvSpPr>
          <p:spPr bwMode="ltGray">
            <a:xfrm>
              <a:off x="2444" y="3838"/>
              <a:ext cx="1380" cy="389"/>
            </a:xfrm>
            <a:prstGeom prst="ellipse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292" name="Oval 28"/>
            <p:cNvSpPr>
              <a:spLocks noChangeArrowheads="1"/>
            </p:cNvSpPr>
            <p:nvPr/>
          </p:nvSpPr>
          <p:spPr bwMode="ltGray">
            <a:xfrm>
              <a:off x="2394" y="3834"/>
              <a:ext cx="1502" cy="288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293" name="Oval 29"/>
            <p:cNvSpPr>
              <a:spLocks noChangeArrowheads="1"/>
            </p:cNvSpPr>
            <p:nvPr/>
          </p:nvSpPr>
          <p:spPr bwMode="ltGray">
            <a:xfrm>
              <a:off x="2441" y="3860"/>
              <a:ext cx="1425" cy="22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294" name="Freeform 30"/>
            <p:cNvSpPr>
              <a:spLocks noEditPoints="1"/>
            </p:cNvSpPr>
            <p:nvPr/>
          </p:nvSpPr>
          <p:spPr bwMode="ltGray">
            <a:xfrm>
              <a:off x="3743" y="3788"/>
              <a:ext cx="90" cy="96"/>
            </a:xfrm>
            <a:custGeom>
              <a:avLst/>
              <a:gdLst/>
              <a:ahLst/>
              <a:cxnLst>
                <a:cxn ang="0">
                  <a:pos x="66" y="96"/>
                </a:cxn>
                <a:cxn ang="0">
                  <a:pos x="78" y="66"/>
                </a:cxn>
                <a:cxn ang="0">
                  <a:pos x="90" y="42"/>
                </a:cxn>
                <a:cxn ang="0">
                  <a:pos x="78" y="18"/>
                </a:cxn>
                <a:cxn ang="0">
                  <a:pos x="60" y="0"/>
                </a:cxn>
                <a:cxn ang="0">
                  <a:pos x="30" y="6"/>
                </a:cxn>
                <a:cxn ang="0">
                  <a:pos x="18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6" y="60"/>
                </a:cxn>
                <a:cxn ang="0">
                  <a:pos x="24" y="78"/>
                </a:cxn>
                <a:cxn ang="0">
                  <a:pos x="48" y="90"/>
                </a:cxn>
                <a:cxn ang="0">
                  <a:pos x="66" y="96"/>
                </a:cxn>
                <a:cxn ang="0">
                  <a:pos x="66" y="96"/>
                </a:cxn>
                <a:cxn ang="0">
                  <a:pos x="42" y="18"/>
                </a:cxn>
                <a:cxn ang="0">
                  <a:pos x="60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66" y="72"/>
                </a:cxn>
                <a:cxn ang="0">
                  <a:pos x="60" y="78"/>
                </a:cxn>
                <a:cxn ang="0">
                  <a:pos x="60" y="84"/>
                </a:cxn>
                <a:cxn ang="0">
                  <a:pos x="42" y="72"/>
                </a:cxn>
                <a:cxn ang="0">
                  <a:pos x="30" y="66"/>
                </a:cxn>
                <a:cxn ang="0">
                  <a:pos x="18" y="42"/>
                </a:cxn>
                <a:cxn ang="0">
                  <a:pos x="24" y="30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90" h="96">
                  <a:moveTo>
                    <a:pt x="66" y="96"/>
                  </a:moveTo>
                  <a:lnTo>
                    <a:pt x="78" y="66"/>
                  </a:lnTo>
                  <a:lnTo>
                    <a:pt x="90" y="42"/>
                  </a:lnTo>
                  <a:lnTo>
                    <a:pt x="78" y="18"/>
                  </a:lnTo>
                  <a:lnTo>
                    <a:pt x="60" y="0"/>
                  </a:lnTo>
                  <a:lnTo>
                    <a:pt x="30" y="6"/>
                  </a:lnTo>
                  <a:lnTo>
                    <a:pt x="18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6" y="60"/>
                  </a:lnTo>
                  <a:lnTo>
                    <a:pt x="24" y="78"/>
                  </a:lnTo>
                  <a:lnTo>
                    <a:pt x="48" y="90"/>
                  </a:lnTo>
                  <a:lnTo>
                    <a:pt x="66" y="96"/>
                  </a:lnTo>
                  <a:lnTo>
                    <a:pt x="66" y="96"/>
                  </a:lnTo>
                  <a:close/>
                  <a:moveTo>
                    <a:pt x="42" y="18"/>
                  </a:moveTo>
                  <a:lnTo>
                    <a:pt x="60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66" y="72"/>
                  </a:lnTo>
                  <a:lnTo>
                    <a:pt x="60" y="78"/>
                  </a:lnTo>
                  <a:lnTo>
                    <a:pt x="60" y="84"/>
                  </a:lnTo>
                  <a:lnTo>
                    <a:pt x="42" y="72"/>
                  </a:lnTo>
                  <a:lnTo>
                    <a:pt x="30" y="66"/>
                  </a:lnTo>
                  <a:lnTo>
                    <a:pt x="18" y="42"/>
                  </a:lnTo>
                  <a:lnTo>
                    <a:pt x="24" y="30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295" name="Freeform 31"/>
            <p:cNvSpPr>
              <a:spLocks noEditPoints="1"/>
            </p:cNvSpPr>
            <p:nvPr/>
          </p:nvSpPr>
          <p:spPr bwMode="ltGray">
            <a:xfrm>
              <a:off x="5422" y="3603"/>
              <a:ext cx="72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48" y="108"/>
                </a:cxn>
                <a:cxn ang="0">
                  <a:pos x="66" y="96"/>
                </a:cxn>
                <a:cxn ang="0">
                  <a:pos x="72" y="66"/>
                </a:cxn>
                <a:cxn ang="0">
                  <a:pos x="66" y="42"/>
                </a:cxn>
                <a:cxn ang="0">
                  <a:pos x="60" y="18"/>
                </a:cxn>
                <a:cxn ang="0">
                  <a:pos x="48" y="6"/>
                </a:cxn>
                <a:cxn ang="0">
                  <a:pos x="42" y="0"/>
                </a:cxn>
                <a:cxn ang="0">
                  <a:pos x="42" y="0"/>
                </a:cxn>
                <a:cxn ang="0">
                  <a:pos x="36" y="0"/>
                </a:cxn>
                <a:cxn ang="0">
                  <a:pos x="18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24" y="36"/>
                </a:cxn>
                <a:cxn ang="0">
                  <a:pos x="30" y="24"/>
                </a:cxn>
                <a:cxn ang="0">
                  <a:pos x="36" y="18"/>
                </a:cxn>
                <a:cxn ang="0">
                  <a:pos x="54" y="30"/>
                </a:cxn>
                <a:cxn ang="0">
                  <a:pos x="60" y="48"/>
                </a:cxn>
                <a:cxn ang="0">
                  <a:pos x="66" y="72"/>
                </a:cxn>
                <a:cxn ang="0">
                  <a:pos x="66" y="84"/>
                </a:cxn>
                <a:cxn ang="0">
                  <a:pos x="54" y="96"/>
                </a:cxn>
                <a:cxn ang="0">
                  <a:pos x="30" y="102"/>
                </a:cxn>
                <a:cxn ang="0">
                  <a:pos x="24" y="96"/>
                </a:cxn>
                <a:cxn ang="0">
                  <a:pos x="12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72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48" y="108"/>
                  </a:lnTo>
                  <a:lnTo>
                    <a:pt x="66" y="96"/>
                  </a:lnTo>
                  <a:lnTo>
                    <a:pt x="72" y="66"/>
                  </a:lnTo>
                  <a:lnTo>
                    <a:pt x="66" y="42"/>
                  </a:lnTo>
                  <a:lnTo>
                    <a:pt x="60" y="18"/>
                  </a:lnTo>
                  <a:lnTo>
                    <a:pt x="48" y="6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36" y="0"/>
                  </a:lnTo>
                  <a:lnTo>
                    <a:pt x="18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24" y="36"/>
                  </a:lnTo>
                  <a:lnTo>
                    <a:pt x="30" y="24"/>
                  </a:lnTo>
                  <a:lnTo>
                    <a:pt x="36" y="18"/>
                  </a:lnTo>
                  <a:lnTo>
                    <a:pt x="54" y="30"/>
                  </a:lnTo>
                  <a:lnTo>
                    <a:pt x="60" y="48"/>
                  </a:lnTo>
                  <a:lnTo>
                    <a:pt x="66" y="72"/>
                  </a:lnTo>
                  <a:lnTo>
                    <a:pt x="66" y="84"/>
                  </a:lnTo>
                  <a:lnTo>
                    <a:pt x="54" y="96"/>
                  </a:lnTo>
                  <a:lnTo>
                    <a:pt x="30" y="102"/>
                  </a:lnTo>
                  <a:lnTo>
                    <a:pt x="24" y="96"/>
                  </a:lnTo>
                  <a:lnTo>
                    <a:pt x="12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296" name="Rectangle 32"/>
            <p:cNvSpPr>
              <a:spLocks noChangeArrowheads="1"/>
            </p:cNvSpPr>
            <p:nvPr/>
          </p:nvSpPr>
          <p:spPr bwMode="ltGray">
            <a:xfrm>
              <a:off x="4238" y="1773"/>
              <a:ext cx="173" cy="2539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297" name="Rectangle 33"/>
            <p:cNvSpPr>
              <a:spLocks noChangeArrowheads="1"/>
            </p:cNvSpPr>
            <p:nvPr/>
          </p:nvSpPr>
          <p:spPr bwMode="ltGray">
            <a:xfrm>
              <a:off x="4288" y="1545"/>
              <a:ext cx="76" cy="24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298" name="AutoShape 34"/>
            <p:cNvSpPr>
              <a:spLocks noChangeArrowheads="1"/>
            </p:cNvSpPr>
            <p:nvPr/>
          </p:nvSpPr>
          <p:spPr bwMode="ltGray">
            <a:xfrm>
              <a:off x="4220" y="1743"/>
              <a:ext cx="205" cy="5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299" name="Freeform 35"/>
            <p:cNvSpPr>
              <a:spLocks/>
            </p:cNvSpPr>
            <p:nvPr/>
          </p:nvSpPr>
          <p:spPr bwMode="ltGray">
            <a:xfrm>
              <a:off x="4306" y="1529"/>
              <a:ext cx="252" cy="1576"/>
            </a:xfrm>
            <a:custGeom>
              <a:avLst/>
              <a:gdLst/>
              <a:ahLst/>
              <a:cxnLst>
                <a:cxn ang="0">
                  <a:pos x="252" y="1576"/>
                </a:cxn>
                <a:cxn ang="0">
                  <a:pos x="12" y="84"/>
                </a:cxn>
                <a:cxn ang="0">
                  <a:pos x="12" y="60"/>
                </a:cxn>
                <a:cxn ang="0">
                  <a:pos x="0" y="12"/>
                </a:cxn>
                <a:cxn ang="0">
                  <a:pos x="72" y="0"/>
                </a:cxn>
                <a:cxn ang="0">
                  <a:pos x="72" y="0"/>
                </a:cxn>
                <a:cxn ang="0">
                  <a:pos x="78" y="48"/>
                </a:cxn>
                <a:cxn ang="0">
                  <a:pos x="88" y="66"/>
                </a:cxn>
              </a:cxnLst>
              <a:rect l="0" t="0" r="r" b="b"/>
              <a:pathLst>
                <a:path w="252" h="1576">
                  <a:moveTo>
                    <a:pt x="252" y="1576"/>
                  </a:moveTo>
                  <a:lnTo>
                    <a:pt x="12" y="84"/>
                  </a:lnTo>
                  <a:lnTo>
                    <a:pt x="12" y="60"/>
                  </a:lnTo>
                  <a:lnTo>
                    <a:pt x="0" y="12"/>
                  </a:lnTo>
                  <a:lnTo>
                    <a:pt x="72" y="0"/>
                  </a:lnTo>
                  <a:lnTo>
                    <a:pt x="72" y="0"/>
                  </a:lnTo>
                  <a:lnTo>
                    <a:pt x="78" y="48"/>
                  </a:lnTo>
                  <a:lnTo>
                    <a:pt x="88" y="6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300" name="Freeform 36"/>
            <p:cNvSpPr>
              <a:spLocks/>
            </p:cNvSpPr>
            <p:nvPr/>
          </p:nvSpPr>
          <p:spPr bwMode="ltGray">
            <a:xfrm>
              <a:off x="4169" y="1421"/>
              <a:ext cx="317" cy="138"/>
            </a:xfrm>
            <a:custGeom>
              <a:avLst/>
              <a:gdLst/>
              <a:ahLst/>
              <a:cxnLst>
                <a:cxn ang="0">
                  <a:pos x="161" y="0"/>
                </a:cxn>
                <a:cxn ang="0">
                  <a:pos x="227" y="6"/>
                </a:cxn>
                <a:cxn ang="0">
                  <a:pos x="275" y="36"/>
                </a:cxn>
                <a:cxn ang="0">
                  <a:pos x="304" y="78"/>
                </a:cxn>
                <a:cxn ang="0">
                  <a:pos x="316" y="138"/>
                </a:cxn>
                <a:cxn ang="0">
                  <a:pos x="0" y="138"/>
                </a:cxn>
                <a:cxn ang="0">
                  <a:pos x="11" y="78"/>
                </a:cxn>
                <a:cxn ang="0">
                  <a:pos x="47" y="36"/>
                </a:cxn>
                <a:cxn ang="0">
                  <a:pos x="95" y="6"/>
                </a:cxn>
                <a:cxn ang="0">
                  <a:pos x="161" y="0"/>
                </a:cxn>
                <a:cxn ang="0">
                  <a:pos x="161" y="0"/>
                </a:cxn>
              </a:cxnLst>
              <a:rect l="0" t="0" r="r" b="b"/>
              <a:pathLst>
                <a:path w="316" h="138">
                  <a:moveTo>
                    <a:pt x="161" y="0"/>
                  </a:moveTo>
                  <a:lnTo>
                    <a:pt x="227" y="6"/>
                  </a:lnTo>
                  <a:lnTo>
                    <a:pt x="275" y="36"/>
                  </a:lnTo>
                  <a:lnTo>
                    <a:pt x="304" y="78"/>
                  </a:lnTo>
                  <a:lnTo>
                    <a:pt x="316" y="138"/>
                  </a:lnTo>
                  <a:lnTo>
                    <a:pt x="0" y="138"/>
                  </a:lnTo>
                  <a:lnTo>
                    <a:pt x="11" y="78"/>
                  </a:lnTo>
                  <a:lnTo>
                    <a:pt x="47" y="36"/>
                  </a:lnTo>
                  <a:lnTo>
                    <a:pt x="95" y="6"/>
                  </a:lnTo>
                  <a:lnTo>
                    <a:pt x="161" y="0"/>
                  </a:lnTo>
                  <a:lnTo>
                    <a:pt x="16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1301" name="Rectangle 37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1302" name="Rectangle 38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1303" name="Rectangle 39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11304" name="Rectangle 40"/>
          <p:cNvSpPr>
            <a:spLocks noGrp="1" noChangeArrowheads="1"/>
          </p:cNvSpPr>
          <p:nvPr>
            <p:ph type="ctrTitle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11305" name="Rectangle 41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8A967D46-622B-4C84-8EF1-12780B31680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6FEBF6-DE4B-4D1D-9831-FAF06F4A635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71A52D-57BA-4EF2-9FC2-A2FF6F69C3C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3F41A1-93DF-49BC-ABE9-D54C4829DE7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CE0190-3830-4365-9FD7-BD702566CB9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2DD9AC-E7C3-4F27-A332-F2404090EE6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4067CE-B566-4BF8-9ED1-97E9F7E9BB7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C014BD-47CE-487E-A9C9-3713D2DB855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4BE528-F093-4740-91CE-E73D3A02FF6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9E0176-249E-45C5-88EB-157560397FE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3247C5-5B98-407D-A6E6-3591FD05F2C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50000">
              <a:schemeClr val="bg1"/>
            </a:gs>
            <a:gs pos="100000">
              <a:schemeClr val="bg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42" name="Group 2"/>
          <p:cNvGrpSpPr>
            <a:grpSpLocks/>
          </p:cNvGrpSpPr>
          <p:nvPr/>
        </p:nvGrpSpPr>
        <p:grpSpPr bwMode="auto">
          <a:xfrm>
            <a:off x="3800475" y="1789113"/>
            <a:ext cx="5340350" cy="5056187"/>
            <a:chOff x="2394" y="1127"/>
            <a:chExt cx="3364" cy="3185"/>
          </a:xfrm>
        </p:grpSpPr>
        <p:sp>
          <p:nvSpPr>
            <p:cNvPr id="10243" name="Rectangle 3"/>
            <p:cNvSpPr>
              <a:spLocks noChangeArrowheads="1"/>
            </p:cNvSpPr>
            <p:nvPr userDrawn="1"/>
          </p:nvSpPr>
          <p:spPr bwMode="ltGray">
            <a:xfrm>
              <a:off x="4230" y="1365"/>
              <a:ext cx="197" cy="10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244" name="Oval 4"/>
            <p:cNvSpPr>
              <a:spLocks noChangeArrowheads="1"/>
            </p:cNvSpPr>
            <p:nvPr userDrawn="1"/>
          </p:nvSpPr>
          <p:spPr bwMode="ltGray">
            <a:xfrm>
              <a:off x="4299" y="1185"/>
              <a:ext cx="47" cy="47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245" name="Rectangle 5"/>
            <p:cNvSpPr>
              <a:spLocks noChangeArrowheads="1"/>
            </p:cNvSpPr>
            <p:nvPr userDrawn="1"/>
          </p:nvSpPr>
          <p:spPr bwMode="ltGray">
            <a:xfrm rot="995337">
              <a:off x="5205" y="1495"/>
              <a:ext cx="6" cy="20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246" name="Freeform 6"/>
            <p:cNvSpPr>
              <a:spLocks noEditPoints="1"/>
            </p:cNvSpPr>
            <p:nvPr userDrawn="1"/>
          </p:nvSpPr>
          <p:spPr bwMode="ltGray">
            <a:xfrm>
              <a:off x="4871" y="3508"/>
              <a:ext cx="66" cy="96"/>
            </a:xfrm>
            <a:custGeom>
              <a:avLst/>
              <a:gdLst/>
              <a:ahLst/>
              <a:cxnLst>
                <a:cxn ang="0">
                  <a:pos x="18" y="96"/>
                </a:cxn>
                <a:cxn ang="0">
                  <a:pos x="42" y="78"/>
                </a:cxn>
                <a:cxn ang="0">
                  <a:pos x="60" y="60"/>
                </a:cxn>
                <a:cxn ang="0">
                  <a:pos x="66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24" y="6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0" y="60"/>
                </a:cxn>
                <a:cxn ang="0">
                  <a:pos x="12" y="84"/>
                </a:cxn>
                <a:cxn ang="0">
                  <a:pos x="18" y="96"/>
                </a:cxn>
                <a:cxn ang="0">
                  <a:pos x="18" y="96"/>
                </a:cxn>
                <a:cxn ang="0">
                  <a:pos x="42" y="18"/>
                </a:cxn>
                <a:cxn ang="0">
                  <a:pos x="54" y="24"/>
                </a:cxn>
                <a:cxn ang="0">
                  <a:pos x="60" y="36"/>
                </a:cxn>
                <a:cxn ang="0">
                  <a:pos x="60" y="48"/>
                </a:cxn>
                <a:cxn ang="0">
                  <a:pos x="54" y="54"/>
                </a:cxn>
                <a:cxn ang="0">
                  <a:pos x="36" y="72"/>
                </a:cxn>
                <a:cxn ang="0">
                  <a:pos x="24" y="78"/>
                </a:cxn>
                <a:cxn ang="0">
                  <a:pos x="24" y="78"/>
                </a:cxn>
                <a:cxn ang="0">
                  <a:pos x="12" y="48"/>
                </a:cxn>
                <a:cxn ang="0">
                  <a:pos x="18" y="24"/>
                </a:cxn>
                <a:cxn ang="0">
                  <a:pos x="30" y="18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66" h="96">
                  <a:moveTo>
                    <a:pt x="18" y="96"/>
                  </a:moveTo>
                  <a:lnTo>
                    <a:pt x="42" y="78"/>
                  </a:lnTo>
                  <a:lnTo>
                    <a:pt x="60" y="60"/>
                  </a:lnTo>
                  <a:lnTo>
                    <a:pt x="66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24" y="6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0" y="60"/>
                  </a:lnTo>
                  <a:lnTo>
                    <a:pt x="12" y="84"/>
                  </a:lnTo>
                  <a:lnTo>
                    <a:pt x="18" y="96"/>
                  </a:lnTo>
                  <a:lnTo>
                    <a:pt x="18" y="96"/>
                  </a:lnTo>
                  <a:close/>
                  <a:moveTo>
                    <a:pt x="42" y="18"/>
                  </a:moveTo>
                  <a:lnTo>
                    <a:pt x="54" y="24"/>
                  </a:lnTo>
                  <a:lnTo>
                    <a:pt x="60" y="36"/>
                  </a:lnTo>
                  <a:lnTo>
                    <a:pt x="60" y="48"/>
                  </a:lnTo>
                  <a:lnTo>
                    <a:pt x="54" y="54"/>
                  </a:lnTo>
                  <a:lnTo>
                    <a:pt x="36" y="72"/>
                  </a:lnTo>
                  <a:lnTo>
                    <a:pt x="24" y="78"/>
                  </a:lnTo>
                  <a:lnTo>
                    <a:pt x="24" y="78"/>
                  </a:lnTo>
                  <a:lnTo>
                    <a:pt x="12" y="48"/>
                  </a:lnTo>
                  <a:lnTo>
                    <a:pt x="18" y="24"/>
                  </a:lnTo>
                  <a:lnTo>
                    <a:pt x="30" y="18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47" name="Rectangle 7"/>
            <p:cNvSpPr>
              <a:spLocks noChangeArrowheads="1"/>
            </p:cNvSpPr>
            <p:nvPr userDrawn="1"/>
          </p:nvSpPr>
          <p:spPr bwMode="ltGray">
            <a:xfrm rot="91736">
              <a:off x="5487" y="1535"/>
              <a:ext cx="6" cy="1998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248" name="Rectangle 8"/>
            <p:cNvSpPr>
              <a:spLocks noChangeArrowheads="1"/>
            </p:cNvSpPr>
            <p:nvPr userDrawn="1"/>
          </p:nvSpPr>
          <p:spPr bwMode="ltGray">
            <a:xfrm rot="-926223">
              <a:off x="5640" y="1521"/>
              <a:ext cx="6" cy="881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249" name="Rectangle 9"/>
            <p:cNvSpPr>
              <a:spLocks noChangeArrowheads="1"/>
            </p:cNvSpPr>
            <p:nvPr userDrawn="1"/>
          </p:nvSpPr>
          <p:spPr bwMode="ltGray">
            <a:xfrm rot="-1140313">
              <a:off x="3444" y="1816"/>
              <a:ext cx="6" cy="203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250" name="Rectangle 10"/>
            <p:cNvSpPr>
              <a:spLocks noChangeArrowheads="1"/>
            </p:cNvSpPr>
            <p:nvPr userDrawn="1"/>
          </p:nvSpPr>
          <p:spPr bwMode="ltGray">
            <a:xfrm rot="1114412">
              <a:off x="2757" y="1821"/>
              <a:ext cx="6" cy="2119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251" name="Rectangle 11"/>
            <p:cNvSpPr>
              <a:spLocks noChangeArrowheads="1"/>
            </p:cNvSpPr>
            <p:nvPr userDrawn="1"/>
          </p:nvSpPr>
          <p:spPr bwMode="ltGray">
            <a:xfrm rot="254676">
              <a:off x="3035" y="1870"/>
              <a:ext cx="6" cy="190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252" name="Freeform 12"/>
            <p:cNvSpPr>
              <a:spLocks/>
            </p:cNvSpPr>
            <p:nvPr userDrawn="1"/>
          </p:nvSpPr>
          <p:spPr bwMode="ltGray">
            <a:xfrm>
              <a:off x="4007" y="3021"/>
              <a:ext cx="623" cy="156"/>
            </a:xfrm>
            <a:custGeom>
              <a:avLst/>
              <a:gdLst/>
              <a:ahLst/>
              <a:cxnLst>
                <a:cxn ang="0">
                  <a:pos x="6" y="18"/>
                </a:cxn>
                <a:cxn ang="0">
                  <a:pos x="162" y="36"/>
                </a:cxn>
                <a:cxn ang="0">
                  <a:pos x="251" y="36"/>
                </a:cxn>
                <a:cxn ang="0">
                  <a:pos x="354" y="30"/>
                </a:cxn>
                <a:cxn ang="0">
                  <a:pos x="473" y="18"/>
                </a:cxn>
                <a:cxn ang="0">
                  <a:pos x="611" y="0"/>
                </a:cxn>
                <a:cxn ang="0">
                  <a:pos x="623" y="114"/>
                </a:cxn>
                <a:cxn ang="0">
                  <a:pos x="497" y="138"/>
                </a:cxn>
                <a:cxn ang="0">
                  <a:pos x="414" y="150"/>
                </a:cxn>
                <a:cxn ang="0">
                  <a:pos x="318" y="156"/>
                </a:cxn>
                <a:cxn ang="0">
                  <a:pos x="215" y="156"/>
                </a:cxn>
                <a:cxn ang="0">
                  <a:pos x="108" y="150"/>
                </a:cxn>
                <a:cxn ang="0">
                  <a:pos x="0" y="132"/>
                </a:cxn>
                <a:cxn ang="0">
                  <a:pos x="6" y="18"/>
                </a:cxn>
                <a:cxn ang="0">
                  <a:pos x="6" y="18"/>
                </a:cxn>
              </a:cxnLst>
              <a:rect l="0" t="0" r="r" b="b"/>
              <a:pathLst>
                <a:path w="623" h="156">
                  <a:moveTo>
                    <a:pt x="6" y="18"/>
                  </a:moveTo>
                  <a:lnTo>
                    <a:pt x="162" y="36"/>
                  </a:lnTo>
                  <a:lnTo>
                    <a:pt x="251" y="36"/>
                  </a:lnTo>
                  <a:lnTo>
                    <a:pt x="354" y="30"/>
                  </a:lnTo>
                  <a:lnTo>
                    <a:pt x="473" y="18"/>
                  </a:lnTo>
                  <a:lnTo>
                    <a:pt x="611" y="0"/>
                  </a:lnTo>
                  <a:lnTo>
                    <a:pt x="623" y="114"/>
                  </a:lnTo>
                  <a:lnTo>
                    <a:pt x="497" y="138"/>
                  </a:lnTo>
                  <a:lnTo>
                    <a:pt x="414" y="150"/>
                  </a:lnTo>
                  <a:lnTo>
                    <a:pt x="318" y="156"/>
                  </a:lnTo>
                  <a:lnTo>
                    <a:pt x="215" y="156"/>
                  </a:lnTo>
                  <a:lnTo>
                    <a:pt x="108" y="150"/>
                  </a:lnTo>
                  <a:lnTo>
                    <a:pt x="0" y="132"/>
                  </a:lnTo>
                  <a:lnTo>
                    <a:pt x="6" y="18"/>
                  </a:lnTo>
                  <a:lnTo>
                    <a:pt x="6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53" name="Freeform 13"/>
            <p:cNvSpPr>
              <a:spLocks/>
            </p:cNvSpPr>
            <p:nvPr userDrawn="1"/>
          </p:nvSpPr>
          <p:spPr bwMode="ltGray">
            <a:xfrm>
              <a:off x="4762" y="3591"/>
              <a:ext cx="996" cy="126"/>
            </a:xfrm>
            <a:custGeom>
              <a:avLst/>
              <a:gdLst/>
              <a:ahLst/>
              <a:cxnLst>
                <a:cxn ang="0">
                  <a:pos x="754" y="6"/>
                </a:cxn>
                <a:cxn ang="0">
                  <a:pos x="652" y="6"/>
                </a:cxn>
                <a:cxn ang="0">
                  <a:pos x="563" y="6"/>
                </a:cxn>
                <a:cxn ang="0">
                  <a:pos x="479" y="6"/>
                </a:cxn>
                <a:cxn ang="0">
                  <a:pos x="401" y="6"/>
                </a:cxn>
                <a:cxn ang="0">
                  <a:pos x="335" y="0"/>
                </a:cxn>
                <a:cxn ang="0">
                  <a:pos x="276" y="0"/>
                </a:cxn>
                <a:cxn ang="0">
                  <a:pos x="222" y="0"/>
                </a:cxn>
                <a:cxn ang="0">
                  <a:pos x="180" y="6"/>
                </a:cxn>
                <a:cxn ang="0">
                  <a:pos x="138" y="6"/>
                </a:cxn>
                <a:cxn ang="0">
                  <a:pos x="108" y="6"/>
                </a:cxn>
                <a:cxn ang="0">
                  <a:pos x="54" y="6"/>
                </a:cxn>
                <a:cxn ang="0">
                  <a:pos x="24" y="12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12" y="42"/>
                </a:cxn>
                <a:cxn ang="0">
                  <a:pos x="18" y="48"/>
                </a:cxn>
                <a:cxn ang="0">
                  <a:pos x="30" y="54"/>
                </a:cxn>
                <a:cxn ang="0">
                  <a:pos x="60" y="60"/>
                </a:cxn>
                <a:cxn ang="0">
                  <a:pos x="90" y="72"/>
                </a:cxn>
                <a:cxn ang="0">
                  <a:pos x="144" y="84"/>
                </a:cxn>
                <a:cxn ang="0">
                  <a:pos x="210" y="90"/>
                </a:cxn>
                <a:cxn ang="0">
                  <a:pos x="293" y="102"/>
                </a:cxn>
                <a:cxn ang="0">
                  <a:pos x="389" y="108"/>
                </a:cxn>
                <a:cxn ang="0">
                  <a:pos x="503" y="120"/>
                </a:cxn>
                <a:cxn ang="0">
                  <a:pos x="622" y="120"/>
                </a:cxn>
                <a:cxn ang="0">
                  <a:pos x="754" y="126"/>
                </a:cxn>
                <a:cxn ang="0">
                  <a:pos x="873" y="126"/>
                </a:cxn>
                <a:cxn ang="0">
                  <a:pos x="993" y="126"/>
                </a:cxn>
                <a:cxn ang="0">
                  <a:pos x="993" y="12"/>
                </a:cxn>
                <a:cxn ang="0">
                  <a:pos x="879" y="12"/>
                </a:cxn>
                <a:cxn ang="0">
                  <a:pos x="754" y="6"/>
                </a:cxn>
                <a:cxn ang="0">
                  <a:pos x="754" y="6"/>
                </a:cxn>
              </a:cxnLst>
              <a:rect l="0" t="0" r="r" b="b"/>
              <a:pathLst>
                <a:path w="993" h="126">
                  <a:moveTo>
                    <a:pt x="754" y="6"/>
                  </a:moveTo>
                  <a:lnTo>
                    <a:pt x="652" y="6"/>
                  </a:lnTo>
                  <a:lnTo>
                    <a:pt x="563" y="6"/>
                  </a:lnTo>
                  <a:lnTo>
                    <a:pt x="479" y="6"/>
                  </a:lnTo>
                  <a:lnTo>
                    <a:pt x="401" y="6"/>
                  </a:lnTo>
                  <a:lnTo>
                    <a:pt x="335" y="0"/>
                  </a:lnTo>
                  <a:lnTo>
                    <a:pt x="276" y="0"/>
                  </a:lnTo>
                  <a:lnTo>
                    <a:pt x="222" y="0"/>
                  </a:lnTo>
                  <a:lnTo>
                    <a:pt x="180" y="6"/>
                  </a:lnTo>
                  <a:lnTo>
                    <a:pt x="138" y="6"/>
                  </a:lnTo>
                  <a:lnTo>
                    <a:pt x="108" y="6"/>
                  </a:lnTo>
                  <a:lnTo>
                    <a:pt x="54" y="6"/>
                  </a:lnTo>
                  <a:lnTo>
                    <a:pt x="24" y="12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12" y="42"/>
                  </a:lnTo>
                  <a:lnTo>
                    <a:pt x="18" y="48"/>
                  </a:lnTo>
                  <a:lnTo>
                    <a:pt x="30" y="54"/>
                  </a:lnTo>
                  <a:lnTo>
                    <a:pt x="60" y="60"/>
                  </a:lnTo>
                  <a:lnTo>
                    <a:pt x="90" y="72"/>
                  </a:lnTo>
                  <a:lnTo>
                    <a:pt x="144" y="84"/>
                  </a:lnTo>
                  <a:lnTo>
                    <a:pt x="210" y="90"/>
                  </a:lnTo>
                  <a:lnTo>
                    <a:pt x="293" y="102"/>
                  </a:lnTo>
                  <a:lnTo>
                    <a:pt x="389" y="108"/>
                  </a:lnTo>
                  <a:lnTo>
                    <a:pt x="503" y="120"/>
                  </a:lnTo>
                  <a:lnTo>
                    <a:pt x="622" y="120"/>
                  </a:lnTo>
                  <a:lnTo>
                    <a:pt x="754" y="126"/>
                  </a:lnTo>
                  <a:lnTo>
                    <a:pt x="873" y="126"/>
                  </a:lnTo>
                  <a:lnTo>
                    <a:pt x="993" y="126"/>
                  </a:lnTo>
                  <a:lnTo>
                    <a:pt x="993" y="12"/>
                  </a:lnTo>
                  <a:lnTo>
                    <a:pt x="879" y="12"/>
                  </a:lnTo>
                  <a:lnTo>
                    <a:pt x="754" y="6"/>
                  </a:lnTo>
                  <a:lnTo>
                    <a:pt x="754" y="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54" name="Freeform 14"/>
            <p:cNvSpPr>
              <a:spLocks/>
            </p:cNvSpPr>
            <p:nvPr userDrawn="1"/>
          </p:nvSpPr>
          <p:spPr bwMode="ltGray">
            <a:xfrm>
              <a:off x="4786" y="3645"/>
              <a:ext cx="972" cy="24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" y="54"/>
                </a:cxn>
                <a:cxn ang="0">
                  <a:pos x="66" y="96"/>
                </a:cxn>
                <a:cxn ang="0">
                  <a:pos x="120" y="137"/>
                </a:cxn>
                <a:cxn ang="0">
                  <a:pos x="198" y="173"/>
                </a:cxn>
                <a:cxn ang="0">
                  <a:pos x="293" y="203"/>
                </a:cxn>
                <a:cxn ang="0">
                  <a:pos x="353" y="215"/>
                </a:cxn>
                <a:cxn ang="0">
                  <a:pos x="413" y="227"/>
                </a:cxn>
                <a:cxn ang="0">
                  <a:pos x="479" y="233"/>
                </a:cxn>
                <a:cxn ang="0">
                  <a:pos x="556" y="239"/>
                </a:cxn>
                <a:cxn ang="0">
                  <a:pos x="634" y="245"/>
                </a:cxn>
                <a:cxn ang="0">
                  <a:pos x="724" y="245"/>
                </a:cxn>
                <a:cxn ang="0">
                  <a:pos x="855" y="245"/>
                </a:cxn>
                <a:cxn ang="0">
                  <a:pos x="969" y="239"/>
                </a:cxn>
                <a:cxn ang="0">
                  <a:pos x="969" y="60"/>
                </a:cxn>
                <a:cxn ang="0">
                  <a:pos x="700" y="60"/>
                </a:cxn>
                <a:cxn ang="0">
                  <a:pos x="503" y="54"/>
                </a:cxn>
                <a:cxn ang="0">
                  <a:pos x="317" y="42"/>
                </a:cxn>
                <a:cxn ang="0">
                  <a:pos x="150" y="24"/>
                </a:cxn>
                <a:cxn ang="0">
                  <a:pos x="72" y="1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969" h="245">
                  <a:moveTo>
                    <a:pt x="0" y="0"/>
                  </a:moveTo>
                  <a:lnTo>
                    <a:pt x="24" y="54"/>
                  </a:lnTo>
                  <a:lnTo>
                    <a:pt x="66" y="96"/>
                  </a:lnTo>
                  <a:lnTo>
                    <a:pt x="120" y="137"/>
                  </a:lnTo>
                  <a:lnTo>
                    <a:pt x="198" y="173"/>
                  </a:lnTo>
                  <a:lnTo>
                    <a:pt x="293" y="203"/>
                  </a:lnTo>
                  <a:lnTo>
                    <a:pt x="353" y="215"/>
                  </a:lnTo>
                  <a:lnTo>
                    <a:pt x="413" y="227"/>
                  </a:lnTo>
                  <a:lnTo>
                    <a:pt x="479" y="233"/>
                  </a:lnTo>
                  <a:lnTo>
                    <a:pt x="556" y="239"/>
                  </a:lnTo>
                  <a:lnTo>
                    <a:pt x="634" y="245"/>
                  </a:lnTo>
                  <a:lnTo>
                    <a:pt x="724" y="245"/>
                  </a:lnTo>
                  <a:lnTo>
                    <a:pt x="855" y="245"/>
                  </a:lnTo>
                  <a:lnTo>
                    <a:pt x="969" y="239"/>
                  </a:lnTo>
                  <a:lnTo>
                    <a:pt x="969" y="60"/>
                  </a:lnTo>
                  <a:lnTo>
                    <a:pt x="700" y="60"/>
                  </a:lnTo>
                  <a:lnTo>
                    <a:pt x="503" y="54"/>
                  </a:lnTo>
                  <a:lnTo>
                    <a:pt x="317" y="42"/>
                  </a:lnTo>
                  <a:lnTo>
                    <a:pt x="150" y="24"/>
                  </a:lnTo>
                  <a:lnTo>
                    <a:pt x="72" y="1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55" name="Freeform 15"/>
            <p:cNvSpPr>
              <a:spLocks/>
            </p:cNvSpPr>
            <p:nvPr userDrawn="1"/>
          </p:nvSpPr>
          <p:spPr bwMode="ltGray">
            <a:xfrm>
              <a:off x="4804" y="3591"/>
              <a:ext cx="954" cy="90"/>
            </a:xfrm>
            <a:custGeom>
              <a:avLst/>
              <a:gdLst/>
              <a:ahLst/>
              <a:cxnLst>
                <a:cxn ang="0">
                  <a:pos x="700" y="0"/>
                </a:cxn>
                <a:cxn ang="0">
                  <a:pos x="598" y="0"/>
                </a:cxn>
                <a:cxn ang="0">
                  <a:pos x="515" y="0"/>
                </a:cxn>
                <a:cxn ang="0">
                  <a:pos x="431" y="0"/>
                </a:cxn>
                <a:cxn ang="0">
                  <a:pos x="365" y="0"/>
                </a:cxn>
                <a:cxn ang="0">
                  <a:pos x="299" y="0"/>
                </a:cxn>
                <a:cxn ang="0">
                  <a:pos x="245" y="0"/>
                </a:cxn>
                <a:cxn ang="0">
                  <a:pos x="198" y="0"/>
                </a:cxn>
                <a:cxn ang="0">
                  <a:pos x="162" y="0"/>
                </a:cxn>
                <a:cxn ang="0">
                  <a:pos x="126" y="6"/>
                </a:cxn>
                <a:cxn ang="0">
                  <a:pos x="96" y="6"/>
                </a:cxn>
                <a:cxn ang="0">
                  <a:pos x="54" y="12"/>
                </a:cxn>
                <a:cxn ang="0">
                  <a:pos x="30" y="12"/>
                </a:cxn>
                <a:cxn ang="0">
                  <a:pos x="12" y="18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6" y="30"/>
                </a:cxn>
                <a:cxn ang="0">
                  <a:pos x="24" y="36"/>
                </a:cxn>
                <a:cxn ang="0">
                  <a:pos x="54" y="42"/>
                </a:cxn>
                <a:cxn ang="0">
                  <a:pos x="102" y="54"/>
                </a:cxn>
                <a:cxn ang="0">
                  <a:pos x="168" y="60"/>
                </a:cxn>
                <a:cxn ang="0">
                  <a:pos x="251" y="66"/>
                </a:cxn>
                <a:cxn ang="0">
                  <a:pos x="341" y="78"/>
                </a:cxn>
                <a:cxn ang="0">
                  <a:pos x="449" y="84"/>
                </a:cxn>
                <a:cxn ang="0">
                  <a:pos x="568" y="84"/>
                </a:cxn>
                <a:cxn ang="0">
                  <a:pos x="694" y="90"/>
                </a:cxn>
                <a:cxn ang="0">
                  <a:pos x="825" y="90"/>
                </a:cxn>
                <a:cxn ang="0">
                  <a:pos x="951" y="90"/>
                </a:cxn>
                <a:cxn ang="0">
                  <a:pos x="951" y="6"/>
                </a:cxn>
                <a:cxn ang="0">
                  <a:pos x="831" y="6"/>
                </a:cxn>
                <a:cxn ang="0">
                  <a:pos x="772" y="6"/>
                </a:cxn>
                <a:cxn ang="0">
                  <a:pos x="700" y="0"/>
                </a:cxn>
                <a:cxn ang="0">
                  <a:pos x="700" y="0"/>
                </a:cxn>
              </a:cxnLst>
              <a:rect l="0" t="0" r="r" b="b"/>
              <a:pathLst>
                <a:path w="951" h="90">
                  <a:moveTo>
                    <a:pt x="700" y="0"/>
                  </a:moveTo>
                  <a:lnTo>
                    <a:pt x="598" y="0"/>
                  </a:lnTo>
                  <a:lnTo>
                    <a:pt x="515" y="0"/>
                  </a:lnTo>
                  <a:lnTo>
                    <a:pt x="431" y="0"/>
                  </a:lnTo>
                  <a:lnTo>
                    <a:pt x="365" y="0"/>
                  </a:lnTo>
                  <a:lnTo>
                    <a:pt x="299" y="0"/>
                  </a:lnTo>
                  <a:lnTo>
                    <a:pt x="245" y="0"/>
                  </a:lnTo>
                  <a:lnTo>
                    <a:pt x="198" y="0"/>
                  </a:lnTo>
                  <a:lnTo>
                    <a:pt x="162" y="0"/>
                  </a:lnTo>
                  <a:lnTo>
                    <a:pt x="126" y="6"/>
                  </a:lnTo>
                  <a:lnTo>
                    <a:pt x="96" y="6"/>
                  </a:lnTo>
                  <a:lnTo>
                    <a:pt x="54" y="12"/>
                  </a:lnTo>
                  <a:lnTo>
                    <a:pt x="30" y="12"/>
                  </a:lnTo>
                  <a:lnTo>
                    <a:pt x="12" y="18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6" y="30"/>
                  </a:lnTo>
                  <a:lnTo>
                    <a:pt x="24" y="36"/>
                  </a:lnTo>
                  <a:lnTo>
                    <a:pt x="54" y="42"/>
                  </a:lnTo>
                  <a:lnTo>
                    <a:pt x="102" y="54"/>
                  </a:lnTo>
                  <a:lnTo>
                    <a:pt x="168" y="60"/>
                  </a:lnTo>
                  <a:lnTo>
                    <a:pt x="251" y="66"/>
                  </a:lnTo>
                  <a:lnTo>
                    <a:pt x="341" y="78"/>
                  </a:lnTo>
                  <a:lnTo>
                    <a:pt x="449" y="84"/>
                  </a:lnTo>
                  <a:lnTo>
                    <a:pt x="568" y="84"/>
                  </a:lnTo>
                  <a:lnTo>
                    <a:pt x="694" y="90"/>
                  </a:lnTo>
                  <a:lnTo>
                    <a:pt x="825" y="90"/>
                  </a:lnTo>
                  <a:lnTo>
                    <a:pt x="951" y="90"/>
                  </a:lnTo>
                  <a:lnTo>
                    <a:pt x="951" y="6"/>
                  </a:lnTo>
                  <a:lnTo>
                    <a:pt x="831" y="6"/>
                  </a:lnTo>
                  <a:lnTo>
                    <a:pt x="772" y="6"/>
                  </a:lnTo>
                  <a:lnTo>
                    <a:pt x="700" y="0"/>
                  </a:lnTo>
                  <a:lnTo>
                    <a:pt x="7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56" name="Freeform 16"/>
            <p:cNvSpPr>
              <a:spLocks/>
            </p:cNvSpPr>
            <p:nvPr userDrawn="1"/>
          </p:nvSpPr>
          <p:spPr bwMode="ltGray">
            <a:xfrm>
              <a:off x="3059" y="1541"/>
              <a:ext cx="102" cy="155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12"/>
                </a:cxn>
                <a:cxn ang="0">
                  <a:pos x="30" y="72"/>
                </a:cxn>
                <a:cxn ang="0">
                  <a:pos x="30" y="155"/>
                </a:cxn>
                <a:cxn ang="0">
                  <a:pos x="72" y="155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5">
                  <a:moveTo>
                    <a:pt x="102" y="0"/>
                  </a:moveTo>
                  <a:lnTo>
                    <a:pt x="0" y="12"/>
                  </a:lnTo>
                  <a:lnTo>
                    <a:pt x="30" y="72"/>
                  </a:lnTo>
                  <a:lnTo>
                    <a:pt x="30" y="155"/>
                  </a:lnTo>
                  <a:lnTo>
                    <a:pt x="72" y="155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57" name="Freeform 17"/>
            <p:cNvSpPr>
              <a:spLocks noEditPoints="1"/>
            </p:cNvSpPr>
            <p:nvPr userDrawn="1"/>
          </p:nvSpPr>
          <p:spPr bwMode="ltGray">
            <a:xfrm>
              <a:off x="3059" y="1690"/>
              <a:ext cx="90" cy="96"/>
            </a:xfrm>
            <a:custGeom>
              <a:avLst/>
              <a:gdLst/>
              <a:ahLst/>
              <a:cxnLst>
                <a:cxn ang="0">
                  <a:pos x="48" y="96"/>
                </a:cxn>
                <a:cxn ang="0">
                  <a:pos x="72" y="72"/>
                </a:cxn>
                <a:cxn ang="0">
                  <a:pos x="84" y="48"/>
                </a:cxn>
                <a:cxn ang="0">
                  <a:pos x="90" y="36"/>
                </a:cxn>
                <a:cxn ang="0">
                  <a:pos x="84" y="24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0"/>
                </a:cxn>
                <a:cxn ang="0">
                  <a:pos x="12" y="12"/>
                </a:cxn>
                <a:cxn ang="0">
                  <a:pos x="6" y="24"/>
                </a:cxn>
                <a:cxn ang="0">
                  <a:pos x="0" y="36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8" y="96"/>
                </a:cxn>
                <a:cxn ang="0">
                  <a:pos x="48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54" y="66"/>
                </a:cxn>
                <a:cxn ang="0">
                  <a:pos x="48" y="78"/>
                </a:cxn>
                <a:cxn ang="0">
                  <a:pos x="30" y="66"/>
                </a:cxn>
                <a:cxn ang="0">
                  <a:pos x="24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90" h="96">
                  <a:moveTo>
                    <a:pt x="48" y="96"/>
                  </a:moveTo>
                  <a:lnTo>
                    <a:pt x="72" y="72"/>
                  </a:lnTo>
                  <a:lnTo>
                    <a:pt x="84" y="48"/>
                  </a:lnTo>
                  <a:lnTo>
                    <a:pt x="90" y="36"/>
                  </a:lnTo>
                  <a:lnTo>
                    <a:pt x="84" y="24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0"/>
                  </a:lnTo>
                  <a:lnTo>
                    <a:pt x="12" y="12"/>
                  </a:lnTo>
                  <a:lnTo>
                    <a:pt x="6" y="24"/>
                  </a:lnTo>
                  <a:lnTo>
                    <a:pt x="0" y="36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8" y="96"/>
                  </a:lnTo>
                  <a:lnTo>
                    <a:pt x="48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54" y="66"/>
                  </a:lnTo>
                  <a:lnTo>
                    <a:pt x="48" y="78"/>
                  </a:lnTo>
                  <a:lnTo>
                    <a:pt x="30" y="66"/>
                  </a:lnTo>
                  <a:lnTo>
                    <a:pt x="24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58" name="Freeform 18"/>
            <p:cNvSpPr>
              <a:spLocks noEditPoints="1"/>
            </p:cNvSpPr>
            <p:nvPr userDrawn="1"/>
          </p:nvSpPr>
          <p:spPr bwMode="ltGray">
            <a:xfrm>
              <a:off x="3059" y="1768"/>
              <a:ext cx="90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54" y="108"/>
                </a:cxn>
                <a:cxn ang="0">
                  <a:pos x="78" y="96"/>
                </a:cxn>
                <a:cxn ang="0">
                  <a:pos x="90" y="72"/>
                </a:cxn>
                <a:cxn ang="0">
                  <a:pos x="84" y="42"/>
                </a:cxn>
                <a:cxn ang="0">
                  <a:pos x="66" y="24"/>
                </a:cxn>
                <a:cxn ang="0">
                  <a:pos x="54" y="12"/>
                </a:cxn>
                <a:cxn ang="0">
                  <a:pos x="48" y="6"/>
                </a:cxn>
                <a:cxn ang="0">
                  <a:pos x="48" y="6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30" y="36"/>
                </a:cxn>
                <a:cxn ang="0">
                  <a:pos x="42" y="24"/>
                </a:cxn>
                <a:cxn ang="0">
                  <a:pos x="48" y="18"/>
                </a:cxn>
                <a:cxn ang="0">
                  <a:pos x="66" y="30"/>
                </a:cxn>
                <a:cxn ang="0">
                  <a:pos x="72" y="48"/>
                </a:cxn>
                <a:cxn ang="0">
                  <a:pos x="78" y="72"/>
                </a:cxn>
                <a:cxn ang="0">
                  <a:pos x="78" y="84"/>
                </a:cxn>
                <a:cxn ang="0">
                  <a:pos x="66" y="96"/>
                </a:cxn>
                <a:cxn ang="0">
                  <a:pos x="42" y="102"/>
                </a:cxn>
                <a:cxn ang="0">
                  <a:pos x="30" y="96"/>
                </a:cxn>
                <a:cxn ang="0">
                  <a:pos x="18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90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54" y="108"/>
                  </a:lnTo>
                  <a:lnTo>
                    <a:pt x="78" y="96"/>
                  </a:lnTo>
                  <a:lnTo>
                    <a:pt x="90" y="72"/>
                  </a:lnTo>
                  <a:lnTo>
                    <a:pt x="84" y="42"/>
                  </a:lnTo>
                  <a:lnTo>
                    <a:pt x="66" y="24"/>
                  </a:lnTo>
                  <a:lnTo>
                    <a:pt x="54" y="12"/>
                  </a:lnTo>
                  <a:lnTo>
                    <a:pt x="48" y="6"/>
                  </a:lnTo>
                  <a:lnTo>
                    <a:pt x="48" y="6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30" y="36"/>
                  </a:lnTo>
                  <a:lnTo>
                    <a:pt x="42" y="24"/>
                  </a:lnTo>
                  <a:lnTo>
                    <a:pt x="48" y="18"/>
                  </a:lnTo>
                  <a:lnTo>
                    <a:pt x="66" y="30"/>
                  </a:lnTo>
                  <a:lnTo>
                    <a:pt x="72" y="48"/>
                  </a:lnTo>
                  <a:lnTo>
                    <a:pt x="78" y="72"/>
                  </a:lnTo>
                  <a:lnTo>
                    <a:pt x="78" y="84"/>
                  </a:lnTo>
                  <a:lnTo>
                    <a:pt x="66" y="96"/>
                  </a:lnTo>
                  <a:lnTo>
                    <a:pt x="42" y="102"/>
                  </a:lnTo>
                  <a:lnTo>
                    <a:pt x="30" y="96"/>
                  </a:lnTo>
                  <a:lnTo>
                    <a:pt x="18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59" name="Freeform 19"/>
            <p:cNvSpPr>
              <a:spLocks/>
            </p:cNvSpPr>
            <p:nvPr userDrawn="1"/>
          </p:nvSpPr>
          <p:spPr bwMode="ltGray">
            <a:xfrm>
              <a:off x="5470" y="1205"/>
              <a:ext cx="102" cy="156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6"/>
                </a:cxn>
                <a:cxn ang="0">
                  <a:pos x="30" y="72"/>
                </a:cxn>
                <a:cxn ang="0">
                  <a:pos x="30" y="156"/>
                </a:cxn>
                <a:cxn ang="0">
                  <a:pos x="72" y="156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6">
                  <a:moveTo>
                    <a:pt x="102" y="0"/>
                  </a:moveTo>
                  <a:lnTo>
                    <a:pt x="0" y="6"/>
                  </a:lnTo>
                  <a:lnTo>
                    <a:pt x="30" y="72"/>
                  </a:lnTo>
                  <a:lnTo>
                    <a:pt x="30" y="156"/>
                  </a:lnTo>
                  <a:lnTo>
                    <a:pt x="72" y="156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60" name="Freeform 20"/>
            <p:cNvSpPr>
              <a:spLocks noEditPoints="1"/>
            </p:cNvSpPr>
            <p:nvPr userDrawn="1"/>
          </p:nvSpPr>
          <p:spPr bwMode="ltGray">
            <a:xfrm>
              <a:off x="5476" y="1349"/>
              <a:ext cx="84" cy="96"/>
            </a:xfrm>
            <a:custGeom>
              <a:avLst/>
              <a:gdLst/>
              <a:ahLst/>
              <a:cxnLst>
                <a:cxn ang="0">
                  <a:pos x="42" y="96"/>
                </a:cxn>
                <a:cxn ang="0">
                  <a:pos x="66" y="78"/>
                </a:cxn>
                <a:cxn ang="0">
                  <a:pos x="84" y="54"/>
                </a:cxn>
                <a:cxn ang="0">
                  <a:pos x="84" y="30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6"/>
                </a:cxn>
                <a:cxn ang="0">
                  <a:pos x="12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2" y="96"/>
                </a:cxn>
                <a:cxn ang="0">
                  <a:pos x="42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4"/>
                </a:cxn>
                <a:cxn ang="0">
                  <a:pos x="54" y="72"/>
                </a:cxn>
                <a:cxn ang="0">
                  <a:pos x="42" y="84"/>
                </a:cxn>
                <a:cxn ang="0">
                  <a:pos x="42" y="84"/>
                </a:cxn>
                <a:cxn ang="0">
                  <a:pos x="30" y="72"/>
                </a:cxn>
                <a:cxn ang="0">
                  <a:pos x="18" y="54"/>
                </a:cxn>
                <a:cxn ang="0">
                  <a:pos x="18" y="30"/>
                </a:cxn>
                <a:cxn ang="0">
                  <a:pos x="30" y="18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6">
                  <a:moveTo>
                    <a:pt x="42" y="96"/>
                  </a:moveTo>
                  <a:lnTo>
                    <a:pt x="66" y="78"/>
                  </a:lnTo>
                  <a:lnTo>
                    <a:pt x="84" y="54"/>
                  </a:lnTo>
                  <a:lnTo>
                    <a:pt x="84" y="30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6"/>
                  </a:lnTo>
                  <a:lnTo>
                    <a:pt x="12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2" y="96"/>
                  </a:lnTo>
                  <a:lnTo>
                    <a:pt x="42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4"/>
                  </a:lnTo>
                  <a:lnTo>
                    <a:pt x="54" y="72"/>
                  </a:lnTo>
                  <a:lnTo>
                    <a:pt x="42" y="84"/>
                  </a:lnTo>
                  <a:lnTo>
                    <a:pt x="42" y="84"/>
                  </a:lnTo>
                  <a:lnTo>
                    <a:pt x="30" y="72"/>
                  </a:lnTo>
                  <a:lnTo>
                    <a:pt x="18" y="54"/>
                  </a:lnTo>
                  <a:lnTo>
                    <a:pt x="18" y="30"/>
                  </a:lnTo>
                  <a:lnTo>
                    <a:pt x="30" y="18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61" name="Freeform 21"/>
            <p:cNvSpPr>
              <a:spLocks noEditPoints="1"/>
            </p:cNvSpPr>
            <p:nvPr userDrawn="1"/>
          </p:nvSpPr>
          <p:spPr bwMode="ltGray">
            <a:xfrm>
              <a:off x="5470" y="1433"/>
              <a:ext cx="90" cy="108"/>
            </a:xfrm>
            <a:custGeom>
              <a:avLst/>
              <a:gdLst/>
              <a:ahLst/>
              <a:cxnLst>
                <a:cxn ang="0">
                  <a:pos x="6" y="90"/>
                </a:cxn>
                <a:cxn ang="0">
                  <a:pos x="18" y="102"/>
                </a:cxn>
                <a:cxn ang="0">
                  <a:pos x="30" y="108"/>
                </a:cxn>
                <a:cxn ang="0">
                  <a:pos x="60" y="108"/>
                </a:cxn>
                <a:cxn ang="0">
                  <a:pos x="84" y="96"/>
                </a:cxn>
                <a:cxn ang="0">
                  <a:pos x="90" y="84"/>
                </a:cxn>
                <a:cxn ang="0">
                  <a:pos x="90" y="66"/>
                </a:cxn>
                <a:cxn ang="0">
                  <a:pos x="84" y="36"/>
                </a:cxn>
                <a:cxn ang="0">
                  <a:pos x="72" y="18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54" y="0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12" y="48"/>
                </a:cxn>
                <a:cxn ang="0">
                  <a:pos x="0" y="66"/>
                </a:cxn>
                <a:cxn ang="0">
                  <a:pos x="6" y="90"/>
                </a:cxn>
                <a:cxn ang="0">
                  <a:pos x="6" y="90"/>
                </a:cxn>
                <a:cxn ang="0">
                  <a:pos x="18" y="66"/>
                </a:cxn>
                <a:cxn ang="0">
                  <a:pos x="24" y="48"/>
                </a:cxn>
                <a:cxn ang="0">
                  <a:pos x="36" y="30"/>
                </a:cxn>
                <a:cxn ang="0">
                  <a:pos x="42" y="18"/>
                </a:cxn>
                <a:cxn ang="0">
                  <a:pos x="48" y="12"/>
                </a:cxn>
                <a:cxn ang="0">
                  <a:pos x="78" y="42"/>
                </a:cxn>
                <a:cxn ang="0">
                  <a:pos x="84" y="66"/>
                </a:cxn>
                <a:cxn ang="0">
                  <a:pos x="66" y="90"/>
                </a:cxn>
                <a:cxn ang="0">
                  <a:pos x="54" y="96"/>
                </a:cxn>
                <a:cxn ang="0">
                  <a:pos x="42" y="96"/>
                </a:cxn>
                <a:cxn ang="0">
                  <a:pos x="30" y="96"/>
                </a:cxn>
                <a:cxn ang="0">
                  <a:pos x="24" y="84"/>
                </a:cxn>
                <a:cxn ang="0">
                  <a:pos x="18" y="78"/>
                </a:cxn>
                <a:cxn ang="0">
                  <a:pos x="18" y="66"/>
                </a:cxn>
                <a:cxn ang="0">
                  <a:pos x="18" y="66"/>
                </a:cxn>
              </a:cxnLst>
              <a:rect l="0" t="0" r="r" b="b"/>
              <a:pathLst>
                <a:path w="90" h="108">
                  <a:moveTo>
                    <a:pt x="6" y="90"/>
                  </a:moveTo>
                  <a:lnTo>
                    <a:pt x="18" y="102"/>
                  </a:lnTo>
                  <a:lnTo>
                    <a:pt x="30" y="108"/>
                  </a:lnTo>
                  <a:lnTo>
                    <a:pt x="60" y="108"/>
                  </a:lnTo>
                  <a:lnTo>
                    <a:pt x="84" y="96"/>
                  </a:lnTo>
                  <a:lnTo>
                    <a:pt x="90" y="84"/>
                  </a:lnTo>
                  <a:lnTo>
                    <a:pt x="90" y="66"/>
                  </a:lnTo>
                  <a:lnTo>
                    <a:pt x="84" y="36"/>
                  </a:lnTo>
                  <a:lnTo>
                    <a:pt x="72" y="18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12" y="48"/>
                  </a:lnTo>
                  <a:lnTo>
                    <a:pt x="0" y="66"/>
                  </a:lnTo>
                  <a:lnTo>
                    <a:pt x="6" y="90"/>
                  </a:lnTo>
                  <a:lnTo>
                    <a:pt x="6" y="90"/>
                  </a:lnTo>
                  <a:close/>
                  <a:moveTo>
                    <a:pt x="18" y="66"/>
                  </a:moveTo>
                  <a:lnTo>
                    <a:pt x="24" y="48"/>
                  </a:lnTo>
                  <a:lnTo>
                    <a:pt x="36" y="30"/>
                  </a:lnTo>
                  <a:lnTo>
                    <a:pt x="42" y="18"/>
                  </a:lnTo>
                  <a:lnTo>
                    <a:pt x="48" y="12"/>
                  </a:lnTo>
                  <a:lnTo>
                    <a:pt x="78" y="42"/>
                  </a:lnTo>
                  <a:lnTo>
                    <a:pt x="84" y="66"/>
                  </a:lnTo>
                  <a:lnTo>
                    <a:pt x="66" y="90"/>
                  </a:lnTo>
                  <a:lnTo>
                    <a:pt x="54" y="96"/>
                  </a:lnTo>
                  <a:lnTo>
                    <a:pt x="42" y="96"/>
                  </a:lnTo>
                  <a:lnTo>
                    <a:pt x="30" y="96"/>
                  </a:lnTo>
                  <a:lnTo>
                    <a:pt x="24" y="84"/>
                  </a:lnTo>
                  <a:lnTo>
                    <a:pt x="18" y="78"/>
                  </a:lnTo>
                  <a:lnTo>
                    <a:pt x="18" y="66"/>
                  </a:lnTo>
                  <a:lnTo>
                    <a:pt x="18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62" name="Freeform 22"/>
            <p:cNvSpPr>
              <a:spLocks noEditPoints="1"/>
            </p:cNvSpPr>
            <p:nvPr userDrawn="1"/>
          </p:nvSpPr>
          <p:spPr bwMode="ltGray">
            <a:xfrm>
              <a:off x="5428" y="3525"/>
              <a:ext cx="66" cy="96"/>
            </a:xfrm>
            <a:custGeom>
              <a:avLst/>
              <a:gdLst/>
              <a:ahLst/>
              <a:cxnLst>
                <a:cxn ang="0">
                  <a:pos x="30" y="96"/>
                </a:cxn>
                <a:cxn ang="0">
                  <a:pos x="54" y="72"/>
                </a:cxn>
                <a:cxn ang="0">
                  <a:pos x="66" y="48"/>
                </a:cxn>
                <a:cxn ang="0">
                  <a:pos x="66" y="24"/>
                </a:cxn>
                <a:cxn ang="0">
                  <a:pos x="54" y="6"/>
                </a:cxn>
                <a:cxn ang="0">
                  <a:pos x="30" y="0"/>
                </a:cxn>
                <a:cxn ang="0">
                  <a:pos x="18" y="0"/>
                </a:cxn>
                <a:cxn ang="0">
                  <a:pos x="6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18" y="84"/>
                </a:cxn>
                <a:cxn ang="0">
                  <a:pos x="30" y="96"/>
                </a:cxn>
                <a:cxn ang="0">
                  <a:pos x="30" y="96"/>
                </a:cxn>
                <a:cxn ang="0">
                  <a:pos x="30" y="12"/>
                </a:cxn>
                <a:cxn ang="0">
                  <a:pos x="48" y="18"/>
                </a:cxn>
                <a:cxn ang="0">
                  <a:pos x="54" y="24"/>
                </a:cxn>
                <a:cxn ang="0">
                  <a:pos x="54" y="36"/>
                </a:cxn>
                <a:cxn ang="0">
                  <a:pos x="48" y="48"/>
                </a:cxn>
                <a:cxn ang="0">
                  <a:pos x="36" y="66"/>
                </a:cxn>
                <a:cxn ang="0">
                  <a:pos x="30" y="78"/>
                </a:cxn>
                <a:cxn ang="0">
                  <a:pos x="18" y="66"/>
                </a:cxn>
                <a:cxn ang="0">
                  <a:pos x="12" y="48"/>
                </a:cxn>
                <a:cxn ang="0">
                  <a:pos x="6" y="30"/>
                </a:cxn>
                <a:cxn ang="0">
                  <a:pos x="18" y="12"/>
                </a:cxn>
                <a:cxn ang="0">
                  <a:pos x="30" y="12"/>
                </a:cxn>
                <a:cxn ang="0">
                  <a:pos x="30" y="12"/>
                </a:cxn>
              </a:cxnLst>
              <a:rect l="0" t="0" r="r" b="b"/>
              <a:pathLst>
                <a:path w="66" h="96">
                  <a:moveTo>
                    <a:pt x="30" y="96"/>
                  </a:moveTo>
                  <a:lnTo>
                    <a:pt x="54" y="72"/>
                  </a:lnTo>
                  <a:lnTo>
                    <a:pt x="66" y="48"/>
                  </a:lnTo>
                  <a:lnTo>
                    <a:pt x="66" y="24"/>
                  </a:lnTo>
                  <a:lnTo>
                    <a:pt x="54" y="6"/>
                  </a:lnTo>
                  <a:lnTo>
                    <a:pt x="30" y="0"/>
                  </a:lnTo>
                  <a:lnTo>
                    <a:pt x="18" y="0"/>
                  </a:lnTo>
                  <a:lnTo>
                    <a:pt x="6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18" y="84"/>
                  </a:lnTo>
                  <a:lnTo>
                    <a:pt x="30" y="96"/>
                  </a:lnTo>
                  <a:lnTo>
                    <a:pt x="30" y="96"/>
                  </a:lnTo>
                  <a:close/>
                  <a:moveTo>
                    <a:pt x="30" y="12"/>
                  </a:moveTo>
                  <a:lnTo>
                    <a:pt x="48" y="18"/>
                  </a:lnTo>
                  <a:lnTo>
                    <a:pt x="54" y="24"/>
                  </a:lnTo>
                  <a:lnTo>
                    <a:pt x="54" y="36"/>
                  </a:lnTo>
                  <a:lnTo>
                    <a:pt x="48" y="48"/>
                  </a:lnTo>
                  <a:lnTo>
                    <a:pt x="36" y="66"/>
                  </a:lnTo>
                  <a:lnTo>
                    <a:pt x="30" y="78"/>
                  </a:lnTo>
                  <a:lnTo>
                    <a:pt x="18" y="66"/>
                  </a:lnTo>
                  <a:lnTo>
                    <a:pt x="12" y="48"/>
                  </a:lnTo>
                  <a:lnTo>
                    <a:pt x="6" y="30"/>
                  </a:lnTo>
                  <a:lnTo>
                    <a:pt x="18" y="12"/>
                  </a:lnTo>
                  <a:lnTo>
                    <a:pt x="30" y="12"/>
                  </a:lnTo>
                  <a:lnTo>
                    <a:pt x="30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63" name="Freeform 23"/>
            <p:cNvSpPr>
              <a:spLocks/>
            </p:cNvSpPr>
            <p:nvPr userDrawn="1"/>
          </p:nvSpPr>
          <p:spPr bwMode="ltGray">
            <a:xfrm>
              <a:off x="3017" y="1127"/>
              <a:ext cx="2603" cy="444"/>
            </a:xfrm>
            <a:custGeom>
              <a:avLst/>
              <a:gdLst/>
              <a:ahLst/>
              <a:cxnLst>
                <a:cxn ang="0">
                  <a:pos x="2577" y="0"/>
                </a:cxn>
                <a:cxn ang="0">
                  <a:pos x="2594" y="72"/>
                </a:cxn>
                <a:cxn ang="0">
                  <a:pos x="6" y="444"/>
                </a:cxn>
                <a:cxn ang="0">
                  <a:pos x="0" y="396"/>
                </a:cxn>
                <a:cxn ang="0">
                  <a:pos x="1225" y="96"/>
                </a:cxn>
                <a:cxn ang="0">
                  <a:pos x="1351" y="78"/>
                </a:cxn>
                <a:cxn ang="0">
                  <a:pos x="2577" y="0"/>
                </a:cxn>
                <a:cxn ang="0">
                  <a:pos x="2577" y="0"/>
                </a:cxn>
              </a:cxnLst>
              <a:rect l="0" t="0" r="r" b="b"/>
              <a:pathLst>
                <a:path w="2594" h="444">
                  <a:moveTo>
                    <a:pt x="2577" y="0"/>
                  </a:moveTo>
                  <a:lnTo>
                    <a:pt x="2594" y="72"/>
                  </a:lnTo>
                  <a:lnTo>
                    <a:pt x="6" y="444"/>
                  </a:lnTo>
                  <a:lnTo>
                    <a:pt x="0" y="396"/>
                  </a:lnTo>
                  <a:lnTo>
                    <a:pt x="1225" y="96"/>
                  </a:lnTo>
                  <a:lnTo>
                    <a:pt x="1351" y="78"/>
                  </a:lnTo>
                  <a:lnTo>
                    <a:pt x="2577" y="0"/>
                  </a:lnTo>
                  <a:lnTo>
                    <a:pt x="25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64" name="Freeform 24"/>
            <p:cNvSpPr>
              <a:spLocks noEditPoints="1"/>
            </p:cNvSpPr>
            <p:nvPr userDrawn="1"/>
          </p:nvSpPr>
          <p:spPr bwMode="ltGray">
            <a:xfrm>
              <a:off x="2934" y="3773"/>
              <a:ext cx="84" cy="95"/>
            </a:xfrm>
            <a:custGeom>
              <a:avLst/>
              <a:gdLst/>
              <a:ahLst/>
              <a:cxnLst>
                <a:cxn ang="0">
                  <a:pos x="36" y="95"/>
                </a:cxn>
                <a:cxn ang="0">
                  <a:pos x="60" y="77"/>
                </a:cxn>
                <a:cxn ang="0">
                  <a:pos x="78" y="53"/>
                </a:cxn>
                <a:cxn ang="0">
                  <a:pos x="84" y="42"/>
                </a:cxn>
                <a:cxn ang="0">
                  <a:pos x="84" y="30"/>
                </a:cxn>
                <a:cxn ang="0">
                  <a:pos x="72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12" y="12"/>
                </a:cxn>
                <a:cxn ang="0">
                  <a:pos x="0" y="24"/>
                </a:cxn>
                <a:cxn ang="0">
                  <a:pos x="0" y="36"/>
                </a:cxn>
                <a:cxn ang="0">
                  <a:pos x="6" y="59"/>
                </a:cxn>
                <a:cxn ang="0">
                  <a:pos x="24" y="83"/>
                </a:cxn>
                <a:cxn ang="0">
                  <a:pos x="36" y="95"/>
                </a:cxn>
                <a:cxn ang="0">
                  <a:pos x="36" y="95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3"/>
                </a:cxn>
                <a:cxn ang="0">
                  <a:pos x="48" y="71"/>
                </a:cxn>
                <a:cxn ang="0">
                  <a:pos x="42" y="77"/>
                </a:cxn>
                <a:cxn ang="0">
                  <a:pos x="36" y="77"/>
                </a:cxn>
                <a:cxn ang="0">
                  <a:pos x="24" y="65"/>
                </a:cxn>
                <a:cxn ang="0">
                  <a:pos x="18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5">
                  <a:moveTo>
                    <a:pt x="36" y="95"/>
                  </a:moveTo>
                  <a:lnTo>
                    <a:pt x="60" y="77"/>
                  </a:lnTo>
                  <a:lnTo>
                    <a:pt x="78" y="53"/>
                  </a:lnTo>
                  <a:lnTo>
                    <a:pt x="84" y="42"/>
                  </a:lnTo>
                  <a:lnTo>
                    <a:pt x="84" y="30"/>
                  </a:lnTo>
                  <a:lnTo>
                    <a:pt x="72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12" y="12"/>
                  </a:lnTo>
                  <a:lnTo>
                    <a:pt x="0" y="24"/>
                  </a:lnTo>
                  <a:lnTo>
                    <a:pt x="0" y="36"/>
                  </a:lnTo>
                  <a:lnTo>
                    <a:pt x="6" y="59"/>
                  </a:lnTo>
                  <a:lnTo>
                    <a:pt x="24" y="83"/>
                  </a:lnTo>
                  <a:lnTo>
                    <a:pt x="36" y="95"/>
                  </a:lnTo>
                  <a:lnTo>
                    <a:pt x="36" y="95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3"/>
                  </a:lnTo>
                  <a:lnTo>
                    <a:pt x="48" y="71"/>
                  </a:lnTo>
                  <a:lnTo>
                    <a:pt x="42" y="77"/>
                  </a:lnTo>
                  <a:lnTo>
                    <a:pt x="36" y="77"/>
                  </a:lnTo>
                  <a:lnTo>
                    <a:pt x="24" y="65"/>
                  </a:lnTo>
                  <a:lnTo>
                    <a:pt x="18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65" name="Freeform 25"/>
            <p:cNvSpPr>
              <a:spLocks noEditPoints="1"/>
            </p:cNvSpPr>
            <p:nvPr userDrawn="1"/>
          </p:nvSpPr>
          <p:spPr bwMode="ltGray">
            <a:xfrm>
              <a:off x="3779" y="3872"/>
              <a:ext cx="90" cy="108"/>
            </a:xfrm>
            <a:custGeom>
              <a:avLst/>
              <a:gdLst/>
              <a:ahLst/>
              <a:cxnLst>
                <a:cxn ang="0">
                  <a:pos x="12" y="96"/>
                </a:cxn>
                <a:cxn ang="0">
                  <a:pos x="24" y="108"/>
                </a:cxn>
                <a:cxn ang="0">
                  <a:pos x="42" y="108"/>
                </a:cxn>
                <a:cxn ang="0">
                  <a:pos x="66" y="102"/>
                </a:cxn>
                <a:cxn ang="0">
                  <a:pos x="84" y="78"/>
                </a:cxn>
                <a:cxn ang="0">
                  <a:pos x="90" y="66"/>
                </a:cxn>
                <a:cxn ang="0">
                  <a:pos x="84" y="48"/>
                </a:cxn>
                <a:cxn ang="0">
                  <a:pos x="66" y="24"/>
                </a:cxn>
                <a:cxn ang="0">
                  <a:pos x="48" y="12"/>
                </a:cxn>
                <a:cxn ang="0">
                  <a:pos x="36" y="0"/>
                </a:cxn>
                <a:cxn ang="0">
                  <a:pos x="30" y="0"/>
                </a:cxn>
                <a:cxn ang="0">
                  <a:pos x="30" y="0"/>
                </a:cxn>
                <a:cxn ang="0">
                  <a:pos x="24" y="0"/>
                </a:cxn>
                <a:cxn ang="0">
                  <a:pos x="12" y="30"/>
                </a:cxn>
                <a:cxn ang="0">
                  <a:pos x="0" y="54"/>
                </a:cxn>
                <a:cxn ang="0">
                  <a:pos x="0" y="78"/>
                </a:cxn>
                <a:cxn ang="0">
                  <a:pos x="12" y="96"/>
                </a:cxn>
                <a:cxn ang="0">
                  <a:pos x="12" y="96"/>
                </a:cxn>
                <a:cxn ang="0">
                  <a:pos x="12" y="72"/>
                </a:cxn>
                <a:cxn ang="0">
                  <a:pos x="18" y="54"/>
                </a:cxn>
                <a:cxn ang="0">
                  <a:pos x="24" y="36"/>
                </a:cxn>
                <a:cxn ang="0">
                  <a:pos x="30" y="18"/>
                </a:cxn>
                <a:cxn ang="0">
                  <a:pos x="30" y="12"/>
                </a:cxn>
                <a:cxn ang="0">
                  <a:pos x="48" y="24"/>
                </a:cxn>
                <a:cxn ang="0">
                  <a:pos x="66" y="36"/>
                </a:cxn>
                <a:cxn ang="0">
                  <a:pos x="78" y="54"/>
                </a:cxn>
                <a:cxn ang="0">
                  <a:pos x="78" y="72"/>
                </a:cxn>
                <a:cxn ang="0">
                  <a:pos x="72" y="84"/>
                </a:cxn>
                <a:cxn ang="0">
                  <a:pos x="48" y="96"/>
                </a:cxn>
                <a:cxn ang="0">
                  <a:pos x="36" y="96"/>
                </a:cxn>
                <a:cxn ang="0">
                  <a:pos x="24" y="90"/>
                </a:cxn>
                <a:cxn ang="0">
                  <a:pos x="18" y="84"/>
                </a:cxn>
                <a:cxn ang="0">
                  <a:pos x="12" y="72"/>
                </a:cxn>
                <a:cxn ang="0">
                  <a:pos x="12" y="72"/>
                </a:cxn>
              </a:cxnLst>
              <a:rect l="0" t="0" r="r" b="b"/>
              <a:pathLst>
                <a:path w="90" h="108">
                  <a:moveTo>
                    <a:pt x="12" y="96"/>
                  </a:moveTo>
                  <a:lnTo>
                    <a:pt x="24" y="108"/>
                  </a:lnTo>
                  <a:lnTo>
                    <a:pt x="42" y="108"/>
                  </a:lnTo>
                  <a:lnTo>
                    <a:pt x="66" y="102"/>
                  </a:lnTo>
                  <a:lnTo>
                    <a:pt x="84" y="78"/>
                  </a:lnTo>
                  <a:lnTo>
                    <a:pt x="90" y="66"/>
                  </a:lnTo>
                  <a:lnTo>
                    <a:pt x="84" y="48"/>
                  </a:lnTo>
                  <a:lnTo>
                    <a:pt x="66" y="24"/>
                  </a:lnTo>
                  <a:lnTo>
                    <a:pt x="48" y="1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24" y="0"/>
                  </a:lnTo>
                  <a:lnTo>
                    <a:pt x="12" y="30"/>
                  </a:lnTo>
                  <a:lnTo>
                    <a:pt x="0" y="54"/>
                  </a:lnTo>
                  <a:lnTo>
                    <a:pt x="0" y="78"/>
                  </a:lnTo>
                  <a:lnTo>
                    <a:pt x="12" y="96"/>
                  </a:lnTo>
                  <a:lnTo>
                    <a:pt x="12" y="96"/>
                  </a:lnTo>
                  <a:close/>
                  <a:moveTo>
                    <a:pt x="12" y="72"/>
                  </a:moveTo>
                  <a:lnTo>
                    <a:pt x="18" y="54"/>
                  </a:lnTo>
                  <a:lnTo>
                    <a:pt x="24" y="36"/>
                  </a:lnTo>
                  <a:lnTo>
                    <a:pt x="30" y="18"/>
                  </a:lnTo>
                  <a:lnTo>
                    <a:pt x="30" y="12"/>
                  </a:lnTo>
                  <a:lnTo>
                    <a:pt x="48" y="24"/>
                  </a:lnTo>
                  <a:lnTo>
                    <a:pt x="66" y="36"/>
                  </a:lnTo>
                  <a:lnTo>
                    <a:pt x="78" y="54"/>
                  </a:lnTo>
                  <a:lnTo>
                    <a:pt x="78" y="72"/>
                  </a:lnTo>
                  <a:lnTo>
                    <a:pt x="72" y="84"/>
                  </a:lnTo>
                  <a:lnTo>
                    <a:pt x="48" y="96"/>
                  </a:lnTo>
                  <a:lnTo>
                    <a:pt x="36" y="96"/>
                  </a:lnTo>
                  <a:lnTo>
                    <a:pt x="24" y="90"/>
                  </a:lnTo>
                  <a:lnTo>
                    <a:pt x="18" y="84"/>
                  </a:lnTo>
                  <a:lnTo>
                    <a:pt x="12" y="72"/>
                  </a:lnTo>
                  <a:lnTo>
                    <a:pt x="12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66" name="Freeform 26"/>
            <p:cNvSpPr>
              <a:spLocks noEditPoints="1"/>
            </p:cNvSpPr>
            <p:nvPr userDrawn="1"/>
          </p:nvSpPr>
          <p:spPr bwMode="ltGray">
            <a:xfrm>
              <a:off x="2400" y="3872"/>
              <a:ext cx="72" cy="90"/>
            </a:xfrm>
            <a:custGeom>
              <a:avLst/>
              <a:gdLst/>
              <a:ahLst/>
              <a:cxnLst>
                <a:cxn ang="0">
                  <a:pos x="71" y="90"/>
                </a:cxn>
                <a:cxn ang="0">
                  <a:pos x="71" y="60"/>
                </a:cxn>
                <a:cxn ang="0">
                  <a:pos x="71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30" y="78"/>
                </a:cxn>
                <a:cxn ang="0">
                  <a:pos x="54" y="90"/>
                </a:cxn>
                <a:cxn ang="0">
                  <a:pos x="71" y="90"/>
                </a:cxn>
                <a:cxn ang="0">
                  <a:pos x="71" y="90"/>
                </a:cxn>
                <a:cxn ang="0">
                  <a:pos x="24" y="18"/>
                </a:cxn>
                <a:cxn ang="0">
                  <a:pos x="42" y="18"/>
                </a:cxn>
                <a:cxn ang="0">
                  <a:pos x="54" y="18"/>
                </a:cxn>
                <a:cxn ang="0">
                  <a:pos x="60" y="42"/>
                </a:cxn>
                <a:cxn ang="0">
                  <a:pos x="60" y="66"/>
                </a:cxn>
                <a:cxn ang="0">
                  <a:pos x="60" y="72"/>
                </a:cxn>
                <a:cxn ang="0">
                  <a:pos x="60" y="78"/>
                </a:cxn>
                <a:cxn ang="0">
                  <a:pos x="42" y="72"/>
                </a:cxn>
                <a:cxn ang="0">
                  <a:pos x="24" y="66"/>
                </a:cxn>
                <a:cxn ang="0">
                  <a:pos x="12" y="48"/>
                </a:cxn>
                <a:cxn ang="0">
                  <a:pos x="12" y="30"/>
                </a:cxn>
                <a:cxn ang="0">
                  <a:pos x="24" y="18"/>
                </a:cxn>
                <a:cxn ang="0">
                  <a:pos x="24" y="18"/>
                </a:cxn>
              </a:cxnLst>
              <a:rect l="0" t="0" r="r" b="b"/>
              <a:pathLst>
                <a:path w="71" h="90">
                  <a:moveTo>
                    <a:pt x="71" y="90"/>
                  </a:moveTo>
                  <a:lnTo>
                    <a:pt x="71" y="60"/>
                  </a:lnTo>
                  <a:lnTo>
                    <a:pt x="71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30" y="78"/>
                  </a:lnTo>
                  <a:lnTo>
                    <a:pt x="54" y="90"/>
                  </a:lnTo>
                  <a:lnTo>
                    <a:pt x="71" y="90"/>
                  </a:lnTo>
                  <a:lnTo>
                    <a:pt x="71" y="90"/>
                  </a:lnTo>
                  <a:close/>
                  <a:moveTo>
                    <a:pt x="24" y="18"/>
                  </a:moveTo>
                  <a:lnTo>
                    <a:pt x="42" y="18"/>
                  </a:lnTo>
                  <a:lnTo>
                    <a:pt x="54" y="18"/>
                  </a:lnTo>
                  <a:lnTo>
                    <a:pt x="60" y="42"/>
                  </a:lnTo>
                  <a:lnTo>
                    <a:pt x="60" y="66"/>
                  </a:lnTo>
                  <a:lnTo>
                    <a:pt x="60" y="72"/>
                  </a:lnTo>
                  <a:lnTo>
                    <a:pt x="60" y="78"/>
                  </a:lnTo>
                  <a:lnTo>
                    <a:pt x="42" y="72"/>
                  </a:lnTo>
                  <a:lnTo>
                    <a:pt x="24" y="66"/>
                  </a:lnTo>
                  <a:lnTo>
                    <a:pt x="12" y="48"/>
                  </a:lnTo>
                  <a:lnTo>
                    <a:pt x="12" y="30"/>
                  </a:lnTo>
                  <a:lnTo>
                    <a:pt x="24" y="18"/>
                  </a:lnTo>
                  <a:lnTo>
                    <a:pt x="24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67" name="Oval 27"/>
            <p:cNvSpPr>
              <a:spLocks noChangeArrowheads="1"/>
            </p:cNvSpPr>
            <p:nvPr userDrawn="1"/>
          </p:nvSpPr>
          <p:spPr bwMode="ltGray">
            <a:xfrm>
              <a:off x="2444" y="3838"/>
              <a:ext cx="1380" cy="389"/>
            </a:xfrm>
            <a:prstGeom prst="ellipse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268" name="Oval 28"/>
            <p:cNvSpPr>
              <a:spLocks noChangeArrowheads="1"/>
            </p:cNvSpPr>
            <p:nvPr userDrawn="1"/>
          </p:nvSpPr>
          <p:spPr bwMode="ltGray">
            <a:xfrm>
              <a:off x="2394" y="3834"/>
              <a:ext cx="1502" cy="288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269" name="Oval 29"/>
            <p:cNvSpPr>
              <a:spLocks noChangeArrowheads="1"/>
            </p:cNvSpPr>
            <p:nvPr userDrawn="1"/>
          </p:nvSpPr>
          <p:spPr bwMode="ltGray">
            <a:xfrm>
              <a:off x="2441" y="3860"/>
              <a:ext cx="1425" cy="22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270" name="Freeform 30"/>
            <p:cNvSpPr>
              <a:spLocks noEditPoints="1"/>
            </p:cNvSpPr>
            <p:nvPr userDrawn="1"/>
          </p:nvSpPr>
          <p:spPr bwMode="ltGray">
            <a:xfrm>
              <a:off x="3743" y="3788"/>
              <a:ext cx="90" cy="96"/>
            </a:xfrm>
            <a:custGeom>
              <a:avLst/>
              <a:gdLst/>
              <a:ahLst/>
              <a:cxnLst>
                <a:cxn ang="0">
                  <a:pos x="66" y="96"/>
                </a:cxn>
                <a:cxn ang="0">
                  <a:pos x="78" y="66"/>
                </a:cxn>
                <a:cxn ang="0">
                  <a:pos x="90" y="42"/>
                </a:cxn>
                <a:cxn ang="0">
                  <a:pos x="78" y="18"/>
                </a:cxn>
                <a:cxn ang="0">
                  <a:pos x="60" y="0"/>
                </a:cxn>
                <a:cxn ang="0">
                  <a:pos x="30" y="6"/>
                </a:cxn>
                <a:cxn ang="0">
                  <a:pos x="18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6" y="60"/>
                </a:cxn>
                <a:cxn ang="0">
                  <a:pos x="24" y="78"/>
                </a:cxn>
                <a:cxn ang="0">
                  <a:pos x="48" y="90"/>
                </a:cxn>
                <a:cxn ang="0">
                  <a:pos x="66" y="96"/>
                </a:cxn>
                <a:cxn ang="0">
                  <a:pos x="66" y="96"/>
                </a:cxn>
                <a:cxn ang="0">
                  <a:pos x="42" y="18"/>
                </a:cxn>
                <a:cxn ang="0">
                  <a:pos x="60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66" y="72"/>
                </a:cxn>
                <a:cxn ang="0">
                  <a:pos x="60" y="78"/>
                </a:cxn>
                <a:cxn ang="0">
                  <a:pos x="60" y="84"/>
                </a:cxn>
                <a:cxn ang="0">
                  <a:pos x="42" y="72"/>
                </a:cxn>
                <a:cxn ang="0">
                  <a:pos x="30" y="66"/>
                </a:cxn>
                <a:cxn ang="0">
                  <a:pos x="18" y="42"/>
                </a:cxn>
                <a:cxn ang="0">
                  <a:pos x="24" y="30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90" h="96">
                  <a:moveTo>
                    <a:pt x="66" y="96"/>
                  </a:moveTo>
                  <a:lnTo>
                    <a:pt x="78" y="66"/>
                  </a:lnTo>
                  <a:lnTo>
                    <a:pt x="90" y="42"/>
                  </a:lnTo>
                  <a:lnTo>
                    <a:pt x="78" y="18"/>
                  </a:lnTo>
                  <a:lnTo>
                    <a:pt x="60" y="0"/>
                  </a:lnTo>
                  <a:lnTo>
                    <a:pt x="30" y="6"/>
                  </a:lnTo>
                  <a:lnTo>
                    <a:pt x="18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6" y="60"/>
                  </a:lnTo>
                  <a:lnTo>
                    <a:pt x="24" y="78"/>
                  </a:lnTo>
                  <a:lnTo>
                    <a:pt x="48" y="90"/>
                  </a:lnTo>
                  <a:lnTo>
                    <a:pt x="66" y="96"/>
                  </a:lnTo>
                  <a:lnTo>
                    <a:pt x="66" y="96"/>
                  </a:lnTo>
                  <a:close/>
                  <a:moveTo>
                    <a:pt x="42" y="18"/>
                  </a:moveTo>
                  <a:lnTo>
                    <a:pt x="60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66" y="72"/>
                  </a:lnTo>
                  <a:lnTo>
                    <a:pt x="60" y="78"/>
                  </a:lnTo>
                  <a:lnTo>
                    <a:pt x="60" y="84"/>
                  </a:lnTo>
                  <a:lnTo>
                    <a:pt x="42" y="72"/>
                  </a:lnTo>
                  <a:lnTo>
                    <a:pt x="30" y="66"/>
                  </a:lnTo>
                  <a:lnTo>
                    <a:pt x="18" y="42"/>
                  </a:lnTo>
                  <a:lnTo>
                    <a:pt x="24" y="30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71" name="Freeform 31"/>
            <p:cNvSpPr>
              <a:spLocks noEditPoints="1"/>
            </p:cNvSpPr>
            <p:nvPr userDrawn="1"/>
          </p:nvSpPr>
          <p:spPr bwMode="ltGray">
            <a:xfrm>
              <a:off x="5422" y="3603"/>
              <a:ext cx="72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48" y="108"/>
                </a:cxn>
                <a:cxn ang="0">
                  <a:pos x="66" y="96"/>
                </a:cxn>
                <a:cxn ang="0">
                  <a:pos x="72" y="66"/>
                </a:cxn>
                <a:cxn ang="0">
                  <a:pos x="66" y="42"/>
                </a:cxn>
                <a:cxn ang="0">
                  <a:pos x="60" y="18"/>
                </a:cxn>
                <a:cxn ang="0">
                  <a:pos x="48" y="6"/>
                </a:cxn>
                <a:cxn ang="0">
                  <a:pos x="42" y="0"/>
                </a:cxn>
                <a:cxn ang="0">
                  <a:pos x="42" y="0"/>
                </a:cxn>
                <a:cxn ang="0">
                  <a:pos x="36" y="0"/>
                </a:cxn>
                <a:cxn ang="0">
                  <a:pos x="18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24" y="36"/>
                </a:cxn>
                <a:cxn ang="0">
                  <a:pos x="30" y="24"/>
                </a:cxn>
                <a:cxn ang="0">
                  <a:pos x="36" y="18"/>
                </a:cxn>
                <a:cxn ang="0">
                  <a:pos x="54" y="30"/>
                </a:cxn>
                <a:cxn ang="0">
                  <a:pos x="60" y="48"/>
                </a:cxn>
                <a:cxn ang="0">
                  <a:pos x="66" y="72"/>
                </a:cxn>
                <a:cxn ang="0">
                  <a:pos x="66" y="84"/>
                </a:cxn>
                <a:cxn ang="0">
                  <a:pos x="54" y="96"/>
                </a:cxn>
                <a:cxn ang="0">
                  <a:pos x="30" y="102"/>
                </a:cxn>
                <a:cxn ang="0">
                  <a:pos x="24" y="96"/>
                </a:cxn>
                <a:cxn ang="0">
                  <a:pos x="12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72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48" y="108"/>
                  </a:lnTo>
                  <a:lnTo>
                    <a:pt x="66" y="96"/>
                  </a:lnTo>
                  <a:lnTo>
                    <a:pt x="72" y="66"/>
                  </a:lnTo>
                  <a:lnTo>
                    <a:pt x="66" y="42"/>
                  </a:lnTo>
                  <a:lnTo>
                    <a:pt x="60" y="18"/>
                  </a:lnTo>
                  <a:lnTo>
                    <a:pt x="48" y="6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36" y="0"/>
                  </a:lnTo>
                  <a:lnTo>
                    <a:pt x="18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24" y="36"/>
                  </a:lnTo>
                  <a:lnTo>
                    <a:pt x="30" y="24"/>
                  </a:lnTo>
                  <a:lnTo>
                    <a:pt x="36" y="18"/>
                  </a:lnTo>
                  <a:lnTo>
                    <a:pt x="54" y="30"/>
                  </a:lnTo>
                  <a:lnTo>
                    <a:pt x="60" y="48"/>
                  </a:lnTo>
                  <a:lnTo>
                    <a:pt x="66" y="72"/>
                  </a:lnTo>
                  <a:lnTo>
                    <a:pt x="66" y="84"/>
                  </a:lnTo>
                  <a:lnTo>
                    <a:pt x="54" y="96"/>
                  </a:lnTo>
                  <a:lnTo>
                    <a:pt x="30" y="102"/>
                  </a:lnTo>
                  <a:lnTo>
                    <a:pt x="24" y="96"/>
                  </a:lnTo>
                  <a:lnTo>
                    <a:pt x="12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72" name="Rectangle 32"/>
            <p:cNvSpPr>
              <a:spLocks noChangeArrowheads="1"/>
            </p:cNvSpPr>
            <p:nvPr userDrawn="1"/>
          </p:nvSpPr>
          <p:spPr bwMode="ltGray">
            <a:xfrm>
              <a:off x="4238" y="1773"/>
              <a:ext cx="173" cy="2539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273" name="Rectangle 33"/>
            <p:cNvSpPr>
              <a:spLocks noChangeArrowheads="1"/>
            </p:cNvSpPr>
            <p:nvPr userDrawn="1"/>
          </p:nvSpPr>
          <p:spPr bwMode="ltGray">
            <a:xfrm>
              <a:off x="4288" y="1545"/>
              <a:ext cx="76" cy="24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274" name="AutoShape 34"/>
            <p:cNvSpPr>
              <a:spLocks noChangeArrowheads="1"/>
            </p:cNvSpPr>
            <p:nvPr userDrawn="1"/>
          </p:nvSpPr>
          <p:spPr bwMode="ltGray">
            <a:xfrm>
              <a:off x="4220" y="1743"/>
              <a:ext cx="205" cy="5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275" name="Freeform 35"/>
            <p:cNvSpPr>
              <a:spLocks/>
            </p:cNvSpPr>
            <p:nvPr userDrawn="1"/>
          </p:nvSpPr>
          <p:spPr bwMode="ltGray">
            <a:xfrm>
              <a:off x="4306" y="1529"/>
              <a:ext cx="252" cy="1576"/>
            </a:xfrm>
            <a:custGeom>
              <a:avLst/>
              <a:gdLst/>
              <a:ahLst/>
              <a:cxnLst>
                <a:cxn ang="0">
                  <a:pos x="252" y="1576"/>
                </a:cxn>
                <a:cxn ang="0">
                  <a:pos x="12" y="84"/>
                </a:cxn>
                <a:cxn ang="0">
                  <a:pos x="12" y="60"/>
                </a:cxn>
                <a:cxn ang="0">
                  <a:pos x="0" y="12"/>
                </a:cxn>
                <a:cxn ang="0">
                  <a:pos x="72" y="0"/>
                </a:cxn>
                <a:cxn ang="0">
                  <a:pos x="72" y="0"/>
                </a:cxn>
                <a:cxn ang="0">
                  <a:pos x="78" y="48"/>
                </a:cxn>
                <a:cxn ang="0">
                  <a:pos x="88" y="66"/>
                </a:cxn>
              </a:cxnLst>
              <a:rect l="0" t="0" r="r" b="b"/>
              <a:pathLst>
                <a:path w="252" h="1576">
                  <a:moveTo>
                    <a:pt x="252" y="1576"/>
                  </a:moveTo>
                  <a:lnTo>
                    <a:pt x="12" y="84"/>
                  </a:lnTo>
                  <a:lnTo>
                    <a:pt x="12" y="60"/>
                  </a:lnTo>
                  <a:lnTo>
                    <a:pt x="0" y="12"/>
                  </a:lnTo>
                  <a:lnTo>
                    <a:pt x="72" y="0"/>
                  </a:lnTo>
                  <a:lnTo>
                    <a:pt x="72" y="0"/>
                  </a:lnTo>
                  <a:lnTo>
                    <a:pt x="78" y="48"/>
                  </a:lnTo>
                  <a:lnTo>
                    <a:pt x="88" y="6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76" name="Freeform 36"/>
            <p:cNvSpPr>
              <a:spLocks/>
            </p:cNvSpPr>
            <p:nvPr userDrawn="1"/>
          </p:nvSpPr>
          <p:spPr bwMode="ltGray">
            <a:xfrm>
              <a:off x="4169" y="1421"/>
              <a:ext cx="317" cy="138"/>
            </a:xfrm>
            <a:custGeom>
              <a:avLst/>
              <a:gdLst/>
              <a:ahLst/>
              <a:cxnLst>
                <a:cxn ang="0">
                  <a:pos x="161" y="0"/>
                </a:cxn>
                <a:cxn ang="0">
                  <a:pos x="227" y="6"/>
                </a:cxn>
                <a:cxn ang="0">
                  <a:pos x="275" y="36"/>
                </a:cxn>
                <a:cxn ang="0">
                  <a:pos x="304" y="78"/>
                </a:cxn>
                <a:cxn ang="0">
                  <a:pos x="316" y="138"/>
                </a:cxn>
                <a:cxn ang="0">
                  <a:pos x="0" y="138"/>
                </a:cxn>
                <a:cxn ang="0">
                  <a:pos x="11" y="78"/>
                </a:cxn>
                <a:cxn ang="0">
                  <a:pos x="47" y="36"/>
                </a:cxn>
                <a:cxn ang="0">
                  <a:pos x="95" y="6"/>
                </a:cxn>
                <a:cxn ang="0">
                  <a:pos x="161" y="0"/>
                </a:cxn>
                <a:cxn ang="0">
                  <a:pos x="161" y="0"/>
                </a:cxn>
              </a:cxnLst>
              <a:rect l="0" t="0" r="r" b="b"/>
              <a:pathLst>
                <a:path w="316" h="138">
                  <a:moveTo>
                    <a:pt x="161" y="0"/>
                  </a:moveTo>
                  <a:lnTo>
                    <a:pt x="227" y="6"/>
                  </a:lnTo>
                  <a:lnTo>
                    <a:pt x="275" y="36"/>
                  </a:lnTo>
                  <a:lnTo>
                    <a:pt x="304" y="78"/>
                  </a:lnTo>
                  <a:lnTo>
                    <a:pt x="316" y="138"/>
                  </a:lnTo>
                  <a:lnTo>
                    <a:pt x="0" y="138"/>
                  </a:lnTo>
                  <a:lnTo>
                    <a:pt x="11" y="78"/>
                  </a:lnTo>
                  <a:lnTo>
                    <a:pt x="47" y="36"/>
                  </a:lnTo>
                  <a:lnTo>
                    <a:pt x="95" y="6"/>
                  </a:lnTo>
                  <a:lnTo>
                    <a:pt x="161" y="0"/>
                  </a:lnTo>
                  <a:lnTo>
                    <a:pt x="16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0277" name="Rectangle 3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8" name="Rectangle 3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79" name="Rectangle 3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78563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10280" name="Rectangle 4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78563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 b="0"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10281" name="Rectangle 4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78563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effectLst/>
                <a:latin typeface="+mn-lt"/>
              </a:defRPr>
            </a:lvl1pPr>
          </a:lstStyle>
          <a:p>
            <a:fld id="{10D5CDE1-DB9C-44E4-A37A-A4A36A50B1D6}" type="slidenum">
              <a:rPr lang="ru-RU"/>
              <a:pPr/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file:///C:\Documents%20and%20Settings\&#1055;&#1050;40\&#1056;&#1072;&#1073;&#1086;&#1095;&#1080;&#1081;%20&#1089;&#1090;&#1086;&#1083;\&#1062;&#1054;&#1056;%20&#1087;&#1086;%20&#1093;&#1080;&#1084;&#1080;&#1080;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Rectangle 6"/>
          <p:cNvSpPr>
            <a:spLocks noGrp="1" noChangeArrowheads="1"/>
          </p:cNvSpPr>
          <p:nvPr>
            <p:ph type="ctrTitle"/>
          </p:nvPr>
        </p:nvSpPr>
        <p:spPr>
          <a:xfrm>
            <a:off x="684213" y="2492375"/>
            <a:ext cx="7772400" cy="1736725"/>
          </a:xfrm>
        </p:spPr>
        <p:txBody>
          <a:bodyPr/>
          <a:lstStyle/>
          <a:p>
            <a:r>
              <a:rPr lang="ru-RU" sz="80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entury Gothic" pitchFamily="34" charset="0"/>
              </a:rPr>
              <a:t>Кислоты</a:t>
            </a:r>
            <a:endParaRPr lang="ru-RU" sz="8000" b="1" dirty="0">
              <a:solidFill>
                <a:schemeClr val="accent2">
                  <a:lumMod val="60000"/>
                  <a:lumOff val="40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403350" y="5516563"/>
            <a:ext cx="6400800" cy="1057275"/>
          </a:xfrm>
        </p:spPr>
        <p:txBody>
          <a:bodyPr/>
          <a:lstStyle/>
          <a:p>
            <a:r>
              <a:rPr lang="ru-RU" sz="2000" i="1" dirty="0" smtClean="0">
                <a:latin typeface="Century Gothic" pitchFamily="34" charset="0"/>
              </a:rPr>
              <a:t>Презентация учителя химии МОУ СОШ п. Алексеевка </a:t>
            </a:r>
            <a:r>
              <a:rPr lang="ru-RU" sz="2000" i="1" dirty="0" err="1" smtClean="0">
                <a:latin typeface="Century Gothic" pitchFamily="34" charset="0"/>
              </a:rPr>
              <a:t>Бешагина</a:t>
            </a:r>
            <a:r>
              <a:rPr lang="ru-RU" sz="2000" i="1" dirty="0" smtClean="0">
                <a:latin typeface="Century Gothic" pitchFamily="34" charset="0"/>
              </a:rPr>
              <a:t> Владимира </a:t>
            </a:r>
            <a:r>
              <a:rPr lang="ru-RU" sz="2000" i="1" dirty="0">
                <a:latin typeface="Century Gothic" pitchFamily="34" charset="0"/>
              </a:rPr>
              <a:t>В</a:t>
            </a:r>
            <a:r>
              <a:rPr lang="ru-RU" sz="2000" i="1" dirty="0" smtClean="0">
                <a:latin typeface="Century Gothic" pitchFamily="34" charset="0"/>
              </a:rPr>
              <a:t>икторовича</a:t>
            </a:r>
            <a:endParaRPr lang="ru-RU" sz="2000" i="1" dirty="0">
              <a:latin typeface="Century Gothic" pitchFamily="34" charset="0"/>
            </a:endParaRPr>
          </a:p>
        </p:txBody>
      </p:sp>
    </p:spTree>
  </p:cSld>
  <p:clrMapOvr>
    <a:masterClrMapping/>
  </p:clrMapOvr>
  <p:transition spd="med" advClick="0">
    <p:blinds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6000" b="1" dirty="0" smtClean="0">
                <a:solidFill>
                  <a:srgbClr val="C00000"/>
                </a:solidFill>
                <a:latin typeface="Arial Narrow" pitchFamily="34" charset="0"/>
              </a:rPr>
              <a:t>Получение</a:t>
            </a:r>
            <a:endParaRPr lang="ru-RU" sz="6000" b="1" dirty="0">
              <a:latin typeface="Arial Narrow" pitchFamily="34" charset="0"/>
            </a:endParaRP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24425"/>
          </a:xfrm>
        </p:spPr>
        <p:txBody>
          <a:bodyPr/>
          <a:lstStyle/>
          <a:p>
            <a:r>
              <a:rPr lang="ru-RU" sz="4400" dirty="0" smtClean="0">
                <a:latin typeface="Arial Narrow" pitchFamily="34" charset="0"/>
              </a:rPr>
              <a:t>Соединение водорода с неметаллом с последующим растворением в воде</a:t>
            </a:r>
          </a:p>
          <a:p>
            <a:pPr>
              <a:buNone/>
            </a:pPr>
            <a:r>
              <a:rPr lang="en-US" sz="4400" dirty="0" smtClean="0">
                <a:latin typeface="Arial Narrow" pitchFamily="34" charset="0"/>
              </a:rPr>
              <a:t>H</a:t>
            </a:r>
            <a:r>
              <a:rPr lang="en-US" sz="4400" baseline="-25000" dirty="0" smtClean="0">
                <a:latin typeface="Arial Narrow" pitchFamily="34" charset="0"/>
              </a:rPr>
              <a:t>2</a:t>
            </a:r>
            <a:r>
              <a:rPr lang="en-US" sz="4400" dirty="0" smtClean="0">
                <a:latin typeface="Arial Narrow" pitchFamily="34" charset="0"/>
              </a:rPr>
              <a:t> + Br</a:t>
            </a:r>
            <a:r>
              <a:rPr lang="en-US" sz="4400" baseline="-25000" dirty="0" smtClean="0">
                <a:latin typeface="Arial Narrow" pitchFamily="34" charset="0"/>
              </a:rPr>
              <a:t>2</a:t>
            </a:r>
            <a:r>
              <a:rPr lang="en-US" sz="4400" dirty="0" smtClean="0">
                <a:latin typeface="Arial Narrow" pitchFamily="34" charset="0"/>
              </a:rPr>
              <a:t> = 2</a:t>
            </a:r>
            <a:r>
              <a:rPr lang="en-US" sz="4400" dirty="0" smtClean="0">
                <a:solidFill>
                  <a:srgbClr val="FFC000"/>
                </a:solidFill>
                <a:latin typeface="Arial Narrow" pitchFamily="34" charset="0"/>
              </a:rPr>
              <a:t>HBr</a:t>
            </a:r>
            <a:endParaRPr lang="ru-RU" sz="4400" dirty="0">
              <a:solidFill>
                <a:srgbClr val="FFC000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ransition advClick="0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04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04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8" grpId="0"/>
      <p:bldP spid="60419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60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Физические свойства</a:t>
            </a:r>
            <a:endParaRPr lang="ru-RU" sz="6000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600" dirty="0" smtClean="0"/>
              <a:t>Кислоты: жидкие, твёрдые.</a:t>
            </a:r>
          </a:p>
          <a:p>
            <a:r>
              <a:rPr lang="ru-RU" sz="3600" dirty="0" smtClean="0"/>
              <a:t>Многие хорошо растворимы в воде.</a:t>
            </a:r>
          </a:p>
          <a:p>
            <a:r>
              <a:rPr lang="ru-RU" sz="3600" dirty="0" smtClean="0"/>
              <a:t>Растворы кислот имеют кислый вкус.</a:t>
            </a:r>
          </a:p>
          <a:p>
            <a:r>
              <a:rPr lang="ru-RU" sz="3600" dirty="0" smtClean="0"/>
              <a:t>Разъедают растительные и животные ткани.</a:t>
            </a:r>
          </a:p>
          <a:p>
            <a:r>
              <a:rPr lang="ru-RU" sz="3600" dirty="0" smtClean="0"/>
              <a:t>Синий лакмус окрашивается в кислотах в красный цвет.</a:t>
            </a:r>
            <a:endParaRPr lang="ru-RU" sz="3600" dirty="0"/>
          </a:p>
        </p:txBody>
      </p:sp>
    </p:spTree>
  </p:cSld>
  <p:clrMapOvr>
    <a:masterClrMapping/>
  </p:clrMapOvr>
  <p:transition spd="slow" advClick="0">
    <p:wedg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 action="ppaction://hlinkfile"/>
              </a:rPr>
              <a:t>C:\Documents and Settings\</a:t>
            </a:r>
            <a:r>
              <a:rPr lang="ru-RU" dirty="0" smtClean="0">
                <a:hlinkClick r:id="rId2" action="ppaction://hlinkfile"/>
              </a:rPr>
              <a:t>ПК40\Рабочий </a:t>
            </a:r>
            <a:r>
              <a:rPr lang="ru-RU" dirty="0" err="1" smtClean="0">
                <a:hlinkClick r:id="rId2" action="ppaction://hlinkfile"/>
              </a:rPr>
              <a:t>стол\ЦОР</a:t>
            </a:r>
            <a:r>
              <a:rPr lang="ru-RU" dirty="0" smtClean="0">
                <a:hlinkClick r:id="rId2" action="ppaction://hlinkfile"/>
              </a:rPr>
              <a:t> по химии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лако 1"/>
          <p:cNvSpPr/>
          <p:nvPr/>
        </p:nvSpPr>
        <p:spPr bwMode="auto">
          <a:xfrm>
            <a:off x="357158" y="285728"/>
            <a:ext cx="5572164" cy="1643074"/>
          </a:xfrm>
          <a:prstGeom prst="cloud">
            <a:avLst/>
          </a:prstGeom>
          <a:solidFill>
            <a:schemeClr val="tx1"/>
          </a:solidFill>
          <a:ln w="9525" cap="flat" cmpd="sng" algn="ctr">
            <a:solidFill>
              <a:schemeClr val="tx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Домашнее задание</a:t>
            </a:r>
          </a:p>
        </p:txBody>
      </p:sp>
      <p:sp>
        <p:nvSpPr>
          <p:cNvPr id="3" name="Вертикальный свиток 2"/>
          <p:cNvSpPr/>
          <p:nvPr/>
        </p:nvSpPr>
        <p:spPr bwMode="auto">
          <a:xfrm>
            <a:off x="214282" y="2428868"/>
            <a:ext cx="3929090" cy="3714776"/>
          </a:xfrm>
          <a:prstGeom prst="verticalScroll">
            <a:avLst/>
          </a:prstGeom>
          <a:solidFill>
            <a:schemeClr val="tx1">
              <a:lumMod val="75000"/>
            </a:schemeClr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§ 20, с.102-107;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4400" dirty="0" smtClean="0">
                <a:solidFill>
                  <a:srgbClr val="000000"/>
                </a:solidFill>
              </a:rPr>
              <a:t>Упр. 3, с.107.</a:t>
            </a:r>
            <a:endParaRPr kumimoji="0" lang="ru-RU" sz="44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WordArt 2"/>
          <p:cNvSpPr>
            <a:spLocks noChangeArrowheads="1" noChangeShapeType="1" noTextEdit="1"/>
          </p:cNvSpPr>
          <p:nvPr/>
        </p:nvSpPr>
        <p:spPr bwMode="auto">
          <a:xfrm rot="21063068">
            <a:off x="133587" y="612226"/>
            <a:ext cx="8055343" cy="234791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 rtl="0"/>
            <a:r>
              <a:rPr lang="ru-RU" sz="3600" kern="10" spc="0" smtClean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Impact"/>
              </a:rPr>
              <a:t>Удачи в изучении темы</a:t>
            </a:r>
            <a:endParaRPr lang="ru-RU" sz="3600" kern="10" spc="0">
              <a:ln w="9525">
                <a:solidFill>
                  <a:srgbClr val="CC99FF"/>
                </a:solidFill>
                <a:round/>
                <a:headEnd/>
                <a:tailEnd/>
              </a:ln>
              <a:gradFill rotWithShape="0">
                <a:gsLst>
                  <a:gs pos="0">
                    <a:srgbClr val="6600CC"/>
                  </a:gs>
                  <a:gs pos="100000">
                    <a:srgbClr val="CC00CC"/>
                  </a:gs>
                </a:gsLst>
                <a:lin ang="5400000" scaled="1"/>
              </a:gradFill>
              <a:effectLst>
                <a:outerShdw dist="53882" dir="2700000" algn="ctr" rotWithShape="0">
                  <a:srgbClr val="9999FF">
                    <a:alpha val="80000"/>
                  </a:srgbClr>
                </a:outerShdw>
              </a:effectLst>
              <a:latin typeface="Impac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6000" b="1" dirty="0" smtClean="0">
                <a:solidFill>
                  <a:srgbClr val="92D050"/>
                </a:solidFill>
                <a:latin typeface="Arial Narrow" pitchFamily="34" charset="0"/>
              </a:rPr>
              <a:t>Кислоты</a:t>
            </a:r>
            <a:endParaRPr lang="ru-RU" sz="6000" b="1" dirty="0">
              <a:solidFill>
                <a:srgbClr val="92D050"/>
              </a:solidFill>
              <a:latin typeface="Arial Narrow" pitchFamily="34" charset="0"/>
            </a:endParaRP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24425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ru-RU" sz="4400" b="1" dirty="0" smtClean="0">
                <a:solidFill>
                  <a:srgbClr val="FFC000"/>
                </a:solidFill>
                <a:latin typeface="Arial Narrow" pitchFamily="34" charset="0"/>
              </a:rPr>
              <a:t>Сложные вещества, молекулы которых состоят из атомов водорода и кислотного остатка</a:t>
            </a:r>
            <a:endParaRPr lang="ru-RU" sz="4400" b="1" dirty="0">
              <a:solidFill>
                <a:srgbClr val="FFC000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ransition spd="slow" advClick="0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9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9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6" grpId="0"/>
      <p:bldP spid="41987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6000" b="1" dirty="0" smtClean="0">
                <a:solidFill>
                  <a:srgbClr val="92D050"/>
                </a:solidFill>
                <a:latin typeface="Arial Narrow" pitchFamily="34" charset="0"/>
              </a:rPr>
              <a:t>Кислоты</a:t>
            </a:r>
            <a:endParaRPr lang="ru-RU" sz="6000" b="1" dirty="0">
              <a:solidFill>
                <a:srgbClr val="92D050"/>
              </a:solidFill>
              <a:latin typeface="Arial Narrow" pitchFamily="34" charset="0"/>
            </a:endParaRP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24425"/>
          </a:xfrm>
        </p:spPr>
        <p:txBody>
          <a:bodyPr/>
          <a:lstStyle/>
          <a:p>
            <a:r>
              <a:rPr lang="ru-RU" sz="4400" b="1" i="1" dirty="0" smtClean="0">
                <a:solidFill>
                  <a:srgbClr val="FFC000"/>
                </a:solidFill>
                <a:latin typeface="Arial Narrow" pitchFamily="34" charset="0"/>
              </a:rPr>
              <a:t>Кислородные</a:t>
            </a:r>
          </a:p>
          <a:p>
            <a:r>
              <a:rPr lang="ru-RU" sz="4400" b="1" i="1" dirty="0" err="1" smtClean="0">
                <a:solidFill>
                  <a:srgbClr val="FFC000"/>
                </a:solidFill>
                <a:latin typeface="Arial Narrow" pitchFamily="34" charset="0"/>
              </a:rPr>
              <a:t>Бескислородные</a:t>
            </a:r>
            <a:endParaRPr lang="ru-RU" sz="4400" b="1" i="1" dirty="0">
              <a:solidFill>
                <a:srgbClr val="FFC000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ransition advClick="0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32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32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0" grpId="0"/>
      <p:bldP spid="53251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6000" b="1" dirty="0" smtClean="0">
                <a:solidFill>
                  <a:srgbClr val="92D050"/>
                </a:solidFill>
                <a:latin typeface="Arial Narrow" pitchFamily="34" charset="0"/>
              </a:rPr>
              <a:t>Кислородные</a:t>
            </a:r>
            <a:endParaRPr lang="ru-RU" sz="6000" b="1" dirty="0">
              <a:latin typeface="Arial Narrow" pitchFamily="34" charset="0"/>
            </a:endParaRP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2442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sz="4400" dirty="0" smtClean="0">
                <a:latin typeface="Arial Narrow" pitchFamily="34" charset="0"/>
              </a:rPr>
              <a:t>Название- от названия неметалла в зависимости от степени окисления: если степень окисления равна номеру группы, то окончание </a:t>
            </a:r>
            <a:r>
              <a:rPr lang="ru-RU" sz="4400" dirty="0" smtClean="0">
                <a:solidFill>
                  <a:srgbClr val="FF0000"/>
                </a:solidFill>
                <a:latin typeface="Arial Narrow" pitchFamily="34" charset="0"/>
              </a:rPr>
              <a:t>–</a:t>
            </a:r>
            <a:r>
              <a:rPr lang="ru-RU" sz="4400" dirty="0" err="1" smtClean="0">
                <a:solidFill>
                  <a:srgbClr val="FF0000"/>
                </a:solidFill>
                <a:latin typeface="Arial Narrow" pitchFamily="34" charset="0"/>
              </a:rPr>
              <a:t>ная</a:t>
            </a:r>
            <a:r>
              <a:rPr lang="ru-RU" sz="4400" dirty="0" smtClean="0">
                <a:solidFill>
                  <a:srgbClr val="FF0000"/>
                </a:solidFill>
                <a:latin typeface="Arial Narrow" pitchFamily="34" charset="0"/>
              </a:rPr>
              <a:t>, -</a:t>
            </a:r>
            <a:r>
              <a:rPr lang="ru-RU" sz="4400" dirty="0" err="1" smtClean="0">
                <a:solidFill>
                  <a:srgbClr val="FF0000"/>
                </a:solidFill>
                <a:latin typeface="Arial Narrow" pitchFamily="34" charset="0"/>
              </a:rPr>
              <a:t>вая</a:t>
            </a:r>
            <a:r>
              <a:rPr lang="ru-RU" sz="4400" dirty="0" smtClean="0">
                <a:latin typeface="Arial Narrow" pitchFamily="34" charset="0"/>
              </a:rPr>
              <a:t>; с уменьшением степени окисления- </a:t>
            </a:r>
            <a:r>
              <a:rPr lang="ru-RU" sz="4400" dirty="0" smtClean="0">
                <a:solidFill>
                  <a:srgbClr val="C00000"/>
                </a:solidFill>
                <a:latin typeface="Arial Narrow" pitchFamily="34" charset="0"/>
              </a:rPr>
              <a:t>-</a:t>
            </a:r>
            <a:r>
              <a:rPr lang="ru-RU" sz="4400" dirty="0" err="1" smtClean="0">
                <a:solidFill>
                  <a:srgbClr val="C00000"/>
                </a:solidFill>
                <a:latin typeface="Arial Narrow" pitchFamily="34" charset="0"/>
              </a:rPr>
              <a:t>оватая</a:t>
            </a:r>
            <a:r>
              <a:rPr lang="ru-RU" sz="4400" dirty="0" smtClean="0">
                <a:solidFill>
                  <a:srgbClr val="C00000"/>
                </a:solidFill>
                <a:latin typeface="Arial Narrow" pitchFamily="34" charset="0"/>
              </a:rPr>
              <a:t>, -истая,</a:t>
            </a:r>
          </a:p>
          <a:p>
            <a:pPr>
              <a:buFont typeface="Wingdings" pitchFamily="2" charset="2"/>
              <a:buNone/>
            </a:pPr>
            <a:r>
              <a:rPr lang="ru-RU" sz="4400" dirty="0" smtClean="0">
                <a:solidFill>
                  <a:srgbClr val="C00000"/>
                </a:solidFill>
                <a:latin typeface="Arial Narrow" pitchFamily="34" charset="0"/>
              </a:rPr>
              <a:t> -</a:t>
            </a:r>
            <a:r>
              <a:rPr lang="ru-RU" sz="4400" dirty="0" err="1" smtClean="0">
                <a:solidFill>
                  <a:srgbClr val="C00000"/>
                </a:solidFill>
                <a:latin typeface="Arial Narrow" pitchFamily="34" charset="0"/>
              </a:rPr>
              <a:t>оватистая</a:t>
            </a:r>
            <a:r>
              <a:rPr lang="ru-RU" sz="4400" dirty="0" smtClean="0">
                <a:latin typeface="Arial Narrow" pitchFamily="34" charset="0"/>
              </a:rPr>
              <a:t> </a:t>
            </a:r>
            <a:endParaRPr lang="ru-RU" sz="4400" dirty="0">
              <a:latin typeface="Arial Narrow" pitchFamily="34" charset="0"/>
            </a:endParaRPr>
          </a:p>
        </p:txBody>
      </p:sp>
    </p:spTree>
  </p:cSld>
  <p:clrMapOvr>
    <a:masterClrMapping/>
  </p:clrMapOvr>
  <p:transition advClick="0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52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52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/>
      <p:bldP spid="55299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6000" b="1" dirty="0" smtClean="0">
                <a:solidFill>
                  <a:srgbClr val="92D050"/>
                </a:solidFill>
                <a:latin typeface="Arial Narrow" pitchFamily="34" charset="0"/>
              </a:rPr>
              <a:t>Кислородные</a:t>
            </a:r>
            <a:endParaRPr lang="ru-RU" sz="6000" b="1" dirty="0">
              <a:solidFill>
                <a:srgbClr val="92D050"/>
              </a:solidFill>
              <a:latin typeface="Arial Narrow" pitchFamily="34" charset="0"/>
            </a:endParaRP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2442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4000" b="1" dirty="0" smtClean="0">
                <a:solidFill>
                  <a:srgbClr val="FFC000"/>
                </a:solidFill>
                <a:latin typeface="Arial Narrow" pitchFamily="34" charset="0"/>
              </a:rPr>
              <a:t>HCl</a:t>
            </a:r>
            <a:r>
              <a:rPr lang="en-US" sz="4000" b="1" baseline="30000" dirty="0" smtClean="0">
                <a:solidFill>
                  <a:srgbClr val="FFC000"/>
                </a:solidFill>
                <a:latin typeface="Arial Narrow" pitchFamily="34" charset="0"/>
              </a:rPr>
              <a:t>+7</a:t>
            </a:r>
            <a:r>
              <a:rPr lang="en-US" sz="4000" b="1" dirty="0" smtClean="0">
                <a:solidFill>
                  <a:srgbClr val="FFC000"/>
                </a:solidFill>
                <a:latin typeface="Arial Narrow" pitchFamily="34" charset="0"/>
              </a:rPr>
              <a:t>O</a:t>
            </a:r>
            <a:r>
              <a:rPr lang="en-US" sz="4000" b="1" baseline="-25000" dirty="0" smtClean="0">
                <a:solidFill>
                  <a:srgbClr val="FFC000"/>
                </a:solidFill>
                <a:latin typeface="Arial Narrow" pitchFamily="34" charset="0"/>
              </a:rPr>
              <a:t>4 </a:t>
            </a:r>
            <a:r>
              <a:rPr lang="en-US" sz="4000" b="1" dirty="0" smtClean="0">
                <a:solidFill>
                  <a:srgbClr val="FFC000"/>
                </a:solidFill>
                <a:latin typeface="Arial Narrow" pitchFamily="34" charset="0"/>
              </a:rPr>
              <a:t>– </a:t>
            </a:r>
            <a:r>
              <a:rPr lang="ru-RU" sz="4000" b="1" dirty="0" smtClean="0">
                <a:solidFill>
                  <a:srgbClr val="FFC000"/>
                </a:solidFill>
                <a:latin typeface="Arial Narrow" pitchFamily="34" charset="0"/>
              </a:rPr>
              <a:t>хлор</a:t>
            </a:r>
            <a:r>
              <a:rPr lang="ru-RU" sz="4000" b="1" dirty="0" smtClean="0">
                <a:solidFill>
                  <a:srgbClr val="FF0000"/>
                </a:solidFill>
                <a:latin typeface="Arial Narrow" pitchFamily="34" charset="0"/>
              </a:rPr>
              <a:t>ная</a:t>
            </a:r>
            <a:r>
              <a:rPr lang="ru-RU" sz="4000" b="1" dirty="0" smtClean="0">
                <a:solidFill>
                  <a:srgbClr val="FFC000"/>
                </a:solidFill>
                <a:latin typeface="Arial Narrow" pitchFamily="34" charset="0"/>
              </a:rPr>
              <a:t> кислота</a:t>
            </a:r>
          </a:p>
          <a:p>
            <a:pPr>
              <a:buFont typeface="Wingdings" pitchFamily="2" charset="2"/>
              <a:buNone/>
            </a:pPr>
            <a:r>
              <a:rPr lang="en-US" sz="4000" b="1" dirty="0" smtClean="0">
                <a:solidFill>
                  <a:srgbClr val="FFC000"/>
                </a:solidFill>
                <a:latin typeface="Arial Narrow" pitchFamily="34" charset="0"/>
              </a:rPr>
              <a:t>HCl</a:t>
            </a:r>
            <a:r>
              <a:rPr lang="en-US" sz="4000" b="1" baseline="30000" dirty="0" smtClean="0">
                <a:solidFill>
                  <a:srgbClr val="FFC000"/>
                </a:solidFill>
                <a:latin typeface="Arial Narrow" pitchFamily="34" charset="0"/>
              </a:rPr>
              <a:t>+5</a:t>
            </a:r>
            <a:r>
              <a:rPr lang="en-US" sz="4000" b="1" dirty="0" smtClean="0">
                <a:solidFill>
                  <a:srgbClr val="FFC000"/>
                </a:solidFill>
                <a:latin typeface="Arial Narrow" pitchFamily="34" charset="0"/>
              </a:rPr>
              <a:t>O</a:t>
            </a:r>
            <a:r>
              <a:rPr lang="en-US" sz="4000" b="1" baseline="-25000" dirty="0" smtClean="0">
                <a:solidFill>
                  <a:srgbClr val="FFC000"/>
                </a:solidFill>
                <a:latin typeface="Arial Narrow" pitchFamily="34" charset="0"/>
              </a:rPr>
              <a:t>3</a:t>
            </a:r>
            <a:r>
              <a:rPr lang="en-US" sz="4000" b="1" dirty="0" smtClean="0">
                <a:solidFill>
                  <a:srgbClr val="FFC000"/>
                </a:solidFill>
                <a:latin typeface="Arial Narrow" pitchFamily="34" charset="0"/>
              </a:rPr>
              <a:t> – </a:t>
            </a:r>
            <a:r>
              <a:rPr lang="ru-RU" sz="4000" b="1" dirty="0" smtClean="0">
                <a:solidFill>
                  <a:srgbClr val="FFC000"/>
                </a:solidFill>
                <a:latin typeface="Arial Narrow" pitchFamily="34" charset="0"/>
              </a:rPr>
              <a:t>хлорно</a:t>
            </a:r>
            <a:r>
              <a:rPr lang="ru-RU" sz="4000" b="1" dirty="0" smtClean="0">
                <a:solidFill>
                  <a:srgbClr val="FF0000"/>
                </a:solidFill>
                <a:latin typeface="Arial Narrow" pitchFamily="34" charset="0"/>
              </a:rPr>
              <a:t>ватая</a:t>
            </a:r>
            <a:r>
              <a:rPr lang="ru-RU" sz="4000" b="1" dirty="0" smtClean="0">
                <a:solidFill>
                  <a:srgbClr val="FFC000"/>
                </a:solidFill>
                <a:latin typeface="Arial Narrow" pitchFamily="34" charset="0"/>
              </a:rPr>
              <a:t> кислота</a:t>
            </a:r>
          </a:p>
          <a:p>
            <a:pPr>
              <a:buFont typeface="Wingdings" pitchFamily="2" charset="2"/>
              <a:buNone/>
            </a:pPr>
            <a:r>
              <a:rPr lang="en-US" sz="4000" b="1" dirty="0" smtClean="0">
                <a:solidFill>
                  <a:srgbClr val="FFC000"/>
                </a:solidFill>
                <a:latin typeface="Arial Narrow" pitchFamily="34" charset="0"/>
              </a:rPr>
              <a:t>HCl</a:t>
            </a:r>
            <a:r>
              <a:rPr lang="en-US" sz="4000" b="1" baseline="30000" dirty="0" smtClean="0">
                <a:solidFill>
                  <a:srgbClr val="FFC000"/>
                </a:solidFill>
                <a:latin typeface="Arial Narrow" pitchFamily="34" charset="0"/>
              </a:rPr>
              <a:t>+3</a:t>
            </a:r>
            <a:r>
              <a:rPr lang="en-US" sz="4000" b="1" dirty="0" smtClean="0">
                <a:solidFill>
                  <a:srgbClr val="FFC000"/>
                </a:solidFill>
                <a:latin typeface="Arial Narrow" pitchFamily="34" charset="0"/>
              </a:rPr>
              <a:t>O</a:t>
            </a:r>
            <a:r>
              <a:rPr lang="en-US" sz="4000" b="1" baseline="-25000" dirty="0" smtClean="0">
                <a:solidFill>
                  <a:srgbClr val="FFC000"/>
                </a:solidFill>
                <a:latin typeface="Arial Narrow" pitchFamily="34" charset="0"/>
              </a:rPr>
              <a:t>2</a:t>
            </a:r>
            <a:r>
              <a:rPr lang="en-US" sz="4000" b="1" dirty="0" smtClean="0">
                <a:solidFill>
                  <a:srgbClr val="FFC000"/>
                </a:solidFill>
                <a:latin typeface="Arial Narrow" pitchFamily="34" charset="0"/>
              </a:rPr>
              <a:t> – </a:t>
            </a:r>
            <a:r>
              <a:rPr lang="ru-RU" sz="4000" b="1" dirty="0" smtClean="0">
                <a:solidFill>
                  <a:srgbClr val="FFC000"/>
                </a:solidFill>
                <a:latin typeface="Arial Narrow" pitchFamily="34" charset="0"/>
              </a:rPr>
              <a:t>хлор</a:t>
            </a:r>
            <a:r>
              <a:rPr lang="ru-RU" sz="4000" b="1" dirty="0" smtClean="0">
                <a:solidFill>
                  <a:srgbClr val="FF0000"/>
                </a:solidFill>
                <a:latin typeface="Arial Narrow" pitchFamily="34" charset="0"/>
              </a:rPr>
              <a:t>истая</a:t>
            </a:r>
            <a:r>
              <a:rPr lang="ru-RU" sz="4000" b="1" dirty="0" smtClean="0">
                <a:solidFill>
                  <a:srgbClr val="FFC000"/>
                </a:solidFill>
                <a:latin typeface="Arial Narrow" pitchFamily="34" charset="0"/>
              </a:rPr>
              <a:t> кислота</a:t>
            </a:r>
          </a:p>
          <a:p>
            <a:pPr>
              <a:buFont typeface="Wingdings" pitchFamily="2" charset="2"/>
              <a:buNone/>
            </a:pPr>
            <a:r>
              <a:rPr lang="en-US" sz="4000" b="1" dirty="0" smtClean="0">
                <a:solidFill>
                  <a:srgbClr val="FFC000"/>
                </a:solidFill>
                <a:latin typeface="Arial Narrow" pitchFamily="34" charset="0"/>
              </a:rPr>
              <a:t>HCl</a:t>
            </a:r>
            <a:r>
              <a:rPr lang="en-US" sz="4000" b="1" baseline="30000" dirty="0" smtClean="0">
                <a:solidFill>
                  <a:srgbClr val="FFC000"/>
                </a:solidFill>
                <a:latin typeface="Arial Narrow" pitchFamily="34" charset="0"/>
              </a:rPr>
              <a:t>+1</a:t>
            </a:r>
            <a:r>
              <a:rPr lang="en-US" sz="4000" b="1" dirty="0" smtClean="0">
                <a:solidFill>
                  <a:srgbClr val="FFC000"/>
                </a:solidFill>
                <a:latin typeface="Arial Narrow" pitchFamily="34" charset="0"/>
              </a:rPr>
              <a:t>O</a:t>
            </a:r>
            <a:r>
              <a:rPr lang="ru-RU" sz="4000" b="1" dirty="0" smtClean="0">
                <a:solidFill>
                  <a:srgbClr val="FFC000"/>
                </a:solidFill>
                <a:latin typeface="Arial Narrow" pitchFamily="34" charset="0"/>
              </a:rPr>
              <a:t> – </a:t>
            </a:r>
            <a:r>
              <a:rPr lang="ru-RU" sz="4000" b="1" dirty="0" err="1" smtClean="0">
                <a:solidFill>
                  <a:srgbClr val="FFC000"/>
                </a:solidFill>
                <a:latin typeface="Arial Narrow" pitchFamily="34" charset="0"/>
              </a:rPr>
              <a:t>хлорон</a:t>
            </a:r>
            <a:r>
              <a:rPr lang="ru-RU" sz="4000" b="1" dirty="0" err="1" smtClean="0">
                <a:solidFill>
                  <a:srgbClr val="FF0000"/>
                </a:solidFill>
                <a:latin typeface="Arial Narrow" pitchFamily="34" charset="0"/>
              </a:rPr>
              <a:t>оватистая</a:t>
            </a:r>
            <a:r>
              <a:rPr lang="ru-RU" sz="4000" b="1" dirty="0" smtClean="0">
                <a:solidFill>
                  <a:srgbClr val="FFC000"/>
                </a:solidFill>
                <a:latin typeface="Arial Narrow" pitchFamily="34" charset="0"/>
              </a:rPr>
              <a:t> кислота</a:t>
            </a:r>
            <a:endParaRPr lang="ru-RU" sz="4000" b="1" dirty="0">
              <a:solidFill>
                <a:srgbClr val="FFC000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ransition advClick="0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42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42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4" grpId="0"/>
      <p:bldP spid="5427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5400" b="1" dirty="0" smtClean="0">
                <a:solidFill>
                  <a:srgbClr val="92D050"/>
                </a:solidFill>
                <a:latin typeface="Arial Narrow" pitchFamily="34" charset="0"/>
              </a:rPr>
              <a:t>Кислородные</a:t>
            </a:r>
            <a:endParaRPr lang="ru-RU" sz="5400" b="1" dirty="0">
              <a:latin typeface="Arial Narrow" pitchFamily="34" charset="0"/>
            </a:endParaRP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0034" y="1285860"/>
            <a:ext cx="8229600" cy="535785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4000" b="1" dirty="0" smtClean="0">
                <a:solidFill>
                  <a:srgbClr val="FFC000"/>
                </a:solidFill>
                <a:latin typeface="Arial Narrow" pitchFamily="34" charset="0"/>
              </a:rPr>
              <a:t>HNO</a:t>
            </a:r>
            <a:r>
              <a:rPr lang="en-US" sz="4000" b="1" baseline="-25000" dirty="0" smtClean="0">
                <a:solidFill>
                  <a:srgbClr val="FFC000"/>
                </a:solidFill>
                <a:latin typeface="Arial Narrow" pitchFamily="34" charset="0"/>
              </a:rPr>
              <a:t>3</a:t>
            </a:r>
            <a:r>
              <a:rPr lang="en-US" sz="4000" b="1" dirty="0" smtClean="0">
                <a:solidFill>
                  <a:srgbClr val="FFC000"/>
                </a:solidFill>
                <a:latin typeface="Arial Narrow" pitchFamily="34" charset="0"/>
              </a:rPr>
              <a:t> – </a:t>
            </a:r>
            <a:r>
              <a:rPr lang="ru-RU" sz="4000" b="1" dirty="0" smtClean="0">
                <a:solidFill>
                  <a:srgbClr val="C00000"/>
                </a:solidFill>
                <a:latin typeface="Arial Narrow" pitchFamily="34" charset="0"/>
              </a:rPr>
              <a:t>азотная кислота</a:t>
            </a:r>
            <a:endParaRPr lang="en-US" sz="4000" b="1" dirty="0" smtClean="0">
              <a:solidFill>
                <a:srgbClr val="C00000"/>
              </a:solidFill>
              <a:latin typeface="Arial Narrow" pitchFamily="34" charset="0"/>
            </a:endParaRPr>
          </a:p>
          <a:p>
            <a:pPr>
              <a:buFont typeface="Wingdings" pitchFamily="2" charset="2"/>
              <a:buNone/>
            </a:pPr>
            <a:r>
              <a:rPr lang="en-US" sz="4000" b="1" dirty="0" smtClean="0">
                <a:solidFill>
                  <a:srgbClr val="FFC000"/>
                </a:solidFill>
                <a:latin typeface="Arial Narrow" pitchFamily="34" charset="0"/>
              </a:rPr>
              <a:t>HNO</a:t>
            </a:r>
            <a:r>
              <a:rPr lang="en-US" sz="4000" b="1" baseline="-25000" dirty="0" smtClean="0">
                <a:solidFill>
                  <a:srgbClr val="FFC000"/>
                </a:solidFill>
                <a:latin typeface="Arial Narrow" pitchFamily="34" charset="0"/>
              </a:rPr>
              <a:t>2</a:t>
            </a:r>
            <a:r>
              <a:rPr lang="en-US" sz="4000" b="1" dirty="0" smtClean="0">
                <a:solidFill>
                  <a:srgbClr val="FFC000"/>
                </a:solidFill>
                <a:latin typeface="Arial Narrow" pitchFamily="34" charset="0"/>
              </a:rPr>
              <a:t> –</a:t>
            </a:r>
            <a:r>
              <a:rPr lang="ru-RU" sz="4000" b="1" dirty="0" smtClean="0">
                <a:solidFill>
                  <a:srgbClr val="FFC000"/>
                </a:solidFill>
                <a:latin typeface="Arial Narrow" pitchFamily="34" charset="0"/>
              </a:rPr>
              <a:t> </a:t>
            </a:r>
            <a:r>
              <a:rPr lang="ru-RU" sz="4000" b="1" dirty="0" smtClean="0">
                <a:solidFill>
                  <a:srgbClr val="C00000"/>
                </a:solidFill>
                <a:latin typeface="Arial Narrow" pitchFamily="34" charset="0"/>
              </a:rPr>
              <a:t>азотистая кислота</a:t>
            </a:r>
            <a:endParaRPr lang="en-US" sz="4000" b="1" dirty="0" smtClean="0">
              <a:solidFill>
                <a:srgbClr val="C00000"/>
              </a:solidFill>
              <a:latin typeface="Arial Narrow" pitchFamily="34" charset="0"/>
            </a:endParaRPr>
          </a:p>
          <a:p>
            <a:pPr>
              <a:buFont typeface="Wingdings" pitchFamily="2" charset="2"/>
              <a:buNone/>
            </a:pPr>
            <a:r>
              <a:rPr lang="en-US" sz="4000" b="1" dirty="0" smtClean="0">
                <a:solidFill>
                  <a:srgbClr val="FFC000"/>
                </a:solidFill>
                <a:latin typeface="Arial Narrow" pitchFamily="34" charset="0"/>
              </a:rPr>
              <a:t>H</a:t>
            </a:r>
            <a:r>
              <a:rPr lang="en-US" sz="4000" b="1" baseline="-25000" dirty="0" smtClean="0">
                <a:solidFill>
                  <a:srgbClr val="FFC000"/>
                </a:solidFill>
                <a:latin typeface="Arial Narrow" pitchFamily="34" charset="0"/>
              </a:rPr>
              <a:t>2</a:t>
            </a:r>
            <a:r>
              <a:rPr lang="en-US" sz="4000" b="1" dirty="0" smtClean="0">
                <a:solidFill>
                  <a:srgbClr val="FFC000"/>
                </a:solidFill>
                <a:latin typeface="Arial Narrow" pitchFamily="34" charset="0"/>
              </a:rPr>
              <a:t>SO</a:t>
            </a:r>
            <a:r>
              <a:rPr lang="en-US" sz="4000" b="1" baseline="-25000" dirty="0" smtClean="0">
                <a:solidFill>
                  <a:srgbClr val="FFC000"/>
                </a:solidFill>
                <a:latin typeface="Arial Narrow" pitchFamily="34" charset="0"/>
              </a:rPr>
              <a:t>4 </a:t>
            </a:r>
            <a:r>
              <a:rPr lang="en-US" sz="4000" b="1" dirty="0" smtClean="0">
                <a:solidFill>
                  <a:srgbClr val="FFC000"/>
                </a:solidFill>
                <a:latin typeface="Arial Narrow" pitchFamily="34" charset="0"/>
              </a:rPr>
              <a:t>–</a:t>
            </a:r>
            <a:r>
              <a:rPr lang="ru-RU" sz="4000" b="1" dirty="0" smtClean="0">
                <a:solidFill>
                  <a:srgbClr val="FFC000"/>
                </a:solidFill>
                <a:latin typeface="Arial Narrow" pitchFamily="34" charset="0"/>
              </a:rPr>
              <a:t> </a:t>
            </a:r>
            <a:r>
              <a:rPr lang="ru-RU" sz="4000" b="1" dirty="0" smtClean="0">
                <a:solidFill>
                  <a:srgbClr val="C00000"/>
                </a:solidFill>
                <a:latin typeface="Arial Narrow" pitchFamily="34" charset="0"/>
              </a:rPr>
              <a:t>серная кислота</a:t>
            </a:r>
            <a:endParaRPr lang="en-US" sz="4000" b="1" dirty="0" smtClean="0">
              <a:solidFill>
                <a:srgbClr val="C00000"/>
              </a:solidFill>
              <a:latin typeface="Arial Narrow" pitchFamily="34" charset="0"/>
            </a:endParaRPr>
          </a:p>
          <a:p>
            <a:pPr>
              <a:buFont typeface="Wingdings" pitchFamily="2" charset="2"/>
              <a:buNone/>
            </a:pPr>
            <a:r>
              <a:rPr lang="en-US" sz="4000" b="1" dirty="0" smtClean="0">
                <a:solidFill>
                  <a:srgbClr val="FFC000"/>
                </a:solidFill>
                <a:latin typeface="Arial Narrow" pitchFamily="34" charset="0"/>
              </a:rPr>
              <a:t>H</a:t>
            </a:r>
            <a:r>
              <a:rPr lang="en-US" sz="4000" b="1" baseline="-25000" dirty="0" smtClean="0">
                <a:solidFill>
                  <a:srgbClr val="FFC000"/>
                </a:solidFill>
                <a:latin typeface="Arial Narrow" pitchFamily="34" charset="0"/>
              </a:rPr>
              <a:t>2</a:t>
            </a:r>
            <a:r>
              <a:rPr lang="en-US" sz="4000" b="1" dirty="0" smtClean="0">
                <a:solidFill>
                  <a:srgbClr val="FFC000"/>
                </a:solidFill>
                <a:latin typeface="Arial Narrow" pitchFamily="34" charset="0"/>
              </a:rPr>
              <a:t>SO</a:t>
            </a:r>
            <a:r>
              <a:rPr lang="en-US" sz="4000" b="1" baseline="-25000" dirty="0" smtClean="0">
                <a:solidFill>
                  <a:srgbClr val="FFC000"/>
                </a:solidFill>
                <a:latin typeface="Arial Narrow" pitchFamily="34" charset="0"/>
              </a:rPr>
              <a:t>3</a:t>
            </a:r>
            <a:r>
              <a:rPr lang="en-US" sz="4000" b="1" dirty="0" smtClean="0">
                <a:solidFill>
                  <a:srgbClr val="FFC000"/>
                </a:solidFill>
                <a:latin typeface="Arial Narrow" pitchFamily="34" charset="0"/>
              </a:rPr>
              <a:t> –</a:t>
            </a:r>
            <a:r>
              <a:rPr lang="ru-RU" sz="4000" b="1" dirty="0" smtClean="0">
                <a:solidFill>
                  <a:srgbClr val="FFC000"/>
                </a:solidFill>
                <a:latin typeface="Arial Narrow" pitchFamily="34" charset="0"/>
              </a:rPr>
              <a:t> </a:t>
            </a:r>
            <a:r>
              <a:rPr lang="ru-RU" sz="4000" b="1" dirty="0" smtClean="0">
                <a:solidFill>
                  <a:srgbClr val="C00000"/>
                </a:solidFill>
                <a:latin typeface="Arial Narrow" pitchFamily="34" charset="0"/>
              </a:rPr>
              <a:t>сернистая кислота</a:t>
            </a:r>
            <a:endParaRPr lang="en-US" sz="4000" b="1" dirty="0" smtClean="0">
              <a:solidFill>
                <a:srgbClr val="C00000"/>
              </a:solidFill>
              <a:latin typeface="Arial Narrow" pitchFamily="34" charset="0"/>
            </a:endParaRPr>
          </a:p>
          <a:p>
            <a:pPr>
              <a:buFont typeface="Wingdings" pitchFamily="2" charset="2"/>
              <a:buNone/>
            </a:pPr>
            <a:r>
              <a:rPr lang="en-US" sz="4000" b="1" dirty="0" smtClean="0">
                <a:solidFill>
                  <a:srgbClr val="FFC000"/>
                </a:solidFill>
                <a:latin typeface="Arial Narrow" pitchFamily="34" charset="0"/>
              </a:rPr>
              <a:t>H</a:t>
            </a:r>
            <a:r>
              <a:rPr lang="en-US" sz="4000" b="1" baseline="-25000" dirty="0" smtClean="0">
                <a:solidFill>
                  <a:srgbClr val="FFC000"/>
                </a:solidFill>
                <a:latin typeface="Arial Narrow" pitchFamily="34" charset="0"/>
              </a:rPr>
              <a:t>2</a:t>
            </a:r>
            <a:r>
              <a:rPr lang="en-US" sz="4000" b="1" dirty="0" smtClean="0">
                <a:solidFill>
                  <a:srgbClr val="FFC000"/>
                </a:solidFill>
                <a:latin typeface="Arial Narrow" pitchFamily="34" charset="0"/>
              </a:rPr>
              <a:t>CO</a:t>
            </a:r>
            <a:r>
              <a:rPr lang="en-US" sz="4000" b="1" baseline="-25000" dirty="0" smtClean="0">
                <a:solidFill>
                  <a:srgbClr val="FFC000"/>
                </a:solidFill>
                <a:latin typeface="Arial Narrow" pitchFamily="34" charset="0"/>
              </a:rPr>
              <a:t>3</a:t>
            </a:r>
            <a:r>
              <a:rPr lang="en-US" sz="4000" b="1" dirty="0" smtClean="0">
                <a:solidFill>
                  <a:srgbClr val="FFC000"/>
                </a:solidFill>
                <a:latin typeface="Arial Narrow" pitchFamily="34" charset="0"/>
              </a:rPr>
              <a:t> –</a:t>
            </a:r>
            <a:r>
              <a:rPr lang="ru-RU" sz="4000" b="1" dirty="0" smtClean="0">
                <a:solidFill>
                  <a:srgbClr val="FFC000"/>
                </a:solidFill>
                <a:latin typeface="Arial Narrow" pitchFamily="34" charset="0"/>
              </a:rPr>
              <a:t> </a:t>
            </a:r>
            <a:r>
              <a:rPr lang="ru-RU" sz="4000" b="1" dirty="0" smtClean="0">
                <a:solidFill>
                  <a:srgbClr val="C00000"/>
                </a:solidFill>
                <a:latin typeface="Arial Narrow" pitchFamily="34" charset="0"/>
              </a:rPr>
              <a:t>угольная кислота</a:t>
            </a:r>
            <a:endParaRPr lang="en-US" sz="4000" b="1" dirty="0" smtClean="0">
              <a:solidFill>
                <a:srgbClr val="C00000"/>
              </a:solidFill>
              <a:latin typeface="Arial Narrow" pitchFamily="34" charset="0"/>
            </a:endParaRPr>
          </a:p>
          <a:p>
            <a:pPr>
              <a:buFont typeface="Wingdings" pitchFamily="2" charset="2"/>
              <a:buNone/>
            </a:pPr>
            <a:r>
              <a:rPr lang="en-US" sz="4000" b="1" dirty="0" smtClean="0">
                <a:solidFill>
                  <a:srgbClr val="FFC000"/>
                </a:solidFill>
                <a:latin typeface="Arial Narrow" pitchFamily="34" charset="0"/>
              </a:rPr>
              <a:t>H</a:t>
            </a:r>
            <a:r>
              <a:rPr lang="en-US" sz="4000" b="1" baseline="-25000" dirty="0" smtClean="0">
                <a:solidFill>
                  <a:srgbClr val="FFC000"/>
                </a:solidFill>
                <a:latin typeface="Arial Narrow" pitchFamily="34" charset="0"/>
              </a:rPr>
              <a:t>2</a:t>
            </a:r>
            <a:r>
              <a:rPr lang="en-US" sz="4000" b="1" dirty="0" smtClean="0">
                <a:solidFill>
                  <a:srgbClr val="FFC000"/>
                </a:solidFill>
                <a:latin typeface="Arial Narrow" pitchFamily="34" charset="0"/>
              </a:rPr>
              <a:t>SiO</a:t>
            </a:r>
            <a:r>
              <a:rPr lang="en-US" sz="4000" b="1" baseline="-25000" dirty="0" smtClean="0">
                <a:solidFill>
                  <a:srgbClr val="FFC000"/>
                </a:solidFill>
                <a:latin typeface="Arial Narrow" pitchFamily="34" charset="0"/>
              </a:rPr>
              <a:t>3</a:t>
            </a:r>
            <a:r>
              <a:rPr lang="en-US" sz="4000" b="1" dirty="0" smtClean="0">
                <a:solidFill>
                  <a:srgbClr val="FFC000"/>
                </a:solidFill>
                <a:latin typeface="Arial Narrow" pitchFamily="34" charset="0"/>
              </a:rPr>
              <a:t> –</a:t>
            </a:r>
            <a:r>
              <a:rPr lang="ru-RU" sz="4000" b="1" dirty="0" smtClean="0">
                <a:solidFill>
                  <a:srgbClr val="FFC000"/>
                </a:solidFill>
                <a:latin typeface="Arial Narrow" pitchFamily="34" charset="0"/>
              </a:rPr>
              <a:t> </a:t>
            </a:r>
            <a:r>
              <a:rPr lang="ru-RU" sz="4000" b="1" dirty="0" smtClean="0">
                <a:solidFill>
                  <a:srgbClr val="C00000"/>
                </a:solidFill>
                <a:latin typeface="Arial Narrow" pitchFamily="34" charset="0"/>
              </a:rPr>
              <a:t>кремниевая кислота</a:t>
            </a:r>
            <a:endParaRPr lang="en-US" sz="4000" b="1" dirty="0" smtClean="0">
              <a:solidFill>
                <a:srgbClr val="C00000"/>
              </a:solidFill>
              <a:latin typeface="Arial Narrow" pitchFamily="34" charset="0"/>
            </a:endParaRPr>
          </a:p>
          <a:p>
            <a:pPr>
              <a:buFont typeface="Wingdings" pitchFamily="2" charset="2"/>
              <a:buNone/>
            </a:pPr>
            <a:r>
              <a:rPr lang="en-US" sz="4000" b="1" dirty="0" smtClean="0">
                <a:solidFill>
                  <a:srgbClr val="FFC000"/>
                </a:solidFill>
                <a:latin typeface="Arial Narrow" pitchFamily="34" charset="0"/>
              </a:rPr>
              <a:t>H</a:t>
            </a:r>
            <a:r>
              <a:rPr lang="en-US" sz="4000" b="1" baseline="-25000" dirty="0" smtClean="0">
                <a:solidFill>
                  <a:srgbClr val="FFC000"/>
                </a:solidFill>
                <a:latin typeface="Arial Narrow" pitchFamily="34" charset="0"/>
              </a:rPr>
              <a:t>3</a:t>
            </a:r>
            <a:r>
              <a:rPr lang="en-US" sz="4000" b="1" dirty="0" smtClean="0">
                <a:solidFill>
                  <a:srgbClr val="FFC000"/>
                </a:solidFill>
                <a:latin typeface="Arial Narrow" pitchFamily="34" charset="0"/>
              </a:rPr>
              <a:t>PO</a:t>
            </a:r>
            <a:r>
              <a:rPr lang="en-US" sz="4000" b="1" baseline="-25000" dirty="0" smtClean="0">
                <a:solidFill>
                  <a:srgbClr val="FFC000"/>
                </a:solidFill>
                <a:latin typeface="Arial Narrow" pitchFamily="34" charset="0"/>
              </a:rPr>
              <a:t>4</a:t>
            </a:r>
            <a:r>
              <a:rPr lang="en-US" sz="4000" b="1" dirty="0" smtClean="0">
                <a:solidFill>
                  <a:srgbClr val="FFC000"/>
                </a:solidFill>
                <a:latin typeface="Arial Narrow" pitchFamily="34" charset="0"/>
              </a:rPr>
              <a:t> –</a:t>
            </a:r>
            <a:r>
              <a:rPr lang="ru-RU" sz="4000" b="1" dirty="0" smtClean="0">
                <a:solidFill>
                  <a:srgbClr val="FFC000"/>
                </a:solidFill>
                <a:latin typeface="Arial Narrow" pitchFamily="34" charset="0"/>
              </a:rPr>
              <a:t> </a:t>
            </a:r>
            <a:r>
              <a:rPr lang="ru-RU" sz="4000" b="1" dirty="0" smtClean="0">
                <a:solidFill>
                  <a:srgbClr val="C00000"/>
                </a:solidFill>
                <a:latin typeface="Arial Narrow" pitchFamily="34" charset="0"/>
              </a:rPr>
              <a:t>фосфорная кислота</a:t>
            </a:r>
            <a:endParaRPr lang="en-US" sz="4000" b="1" dirty="0" smtClean="0">
              <a:solidFill>
                <a:srgbClr val="C00000"/>
              </a:solidFill>
              <a:latin typeface="Arial Narrow" pitchFamily="34" charset="0"/>
            </a:endParaRPr>
          </a:p>
          <a:p>
            <a:pPr>
              <a:buFont typeface="Wingdings" pitchFamily="2" charset="2"/>
              <a:buNone/>
            </a:pPr>
            <a:endParaRPr lang="en-US" sz="4000" b="1" dirty="0" smtClean="0">
              <a:solidFill>
                <a:srgbClr val="FFC000"/>
              </a:solidFill>
              <a:latin typeface="Arial Narrow" pitchFamily="34" charset="0"/>
            </a:endParaRPr>
          </a:p>
          <a:p>
            <a:pPr>
              <a:buFont typeface="Wingdings" pitchFamily="2" charset="2"/>
              <a:buNone/>
            </a:pPr>
            <a:endParaRPr lang="ru-RU" sz="4000" b="1" dirty="0">
              <a:solidFill>
                <a:srgbClr val="FFC000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ransition advClick="0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63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63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56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56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563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563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2" grpId="0"/>
      <p:bldP spid="5632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6000" b="1" dirty="0" err="1" smtClean="0">
                <a:solidFill>
                  <a:srgbClr val="FFC000"/>
                </a:solidFill>
                <a:latin typeface="Arial Narrow" pitchFamily="34" charset="0"/>
              </a:rPr>
              <a:t>Бескислородные</a:t>
            </a:r>
            <a:endParaRPr lang="ru-RU" sz="6000" b="1" dirty="0">
              <a:solidFill>
                <a:srgbClr val="FFC000"/>
              </a:solidFill>
              <a:latin typeface="Arial Narrow" pitchFamily="34" charset="0"/>
            </a:endParaRP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2442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4400" b="1" dirty="0" smtClean="0">
                <a:solidFill>
                  <a:srgbClr val="92D050"/>
                </a:solidFill>
                <a:latin typeface="Arial Narrow" pitchFamily="34" charset="0"/>
              </a:rPr>
              <a:t>HF – </a:t>
            </a:r>
            <a:r>
              <a:rPr lang="ru-RU" sz="4400" dirty="0" smtClean="0">
                <a:latin typeface="Arial Narrow" pitchFamily="34" charset="0"/>
              </a:rPr>
              <a:t>фтор</a:t>
            </a:r>
            <a:r>
              <a:rPr lang="ru-RU" sz="4400" u="sng" dirty="0" smtClean="0">
                <a:solidFill>
                  <a:srgbClr val="FF0000"/>
                </a:solidFill>
                <a:latin typeface="Arial Narrow" pitchFamily="34" charset="0"/>
              </a:rPr>
              <a:t>о</a:t>
            </a:r>
            <a:r>
              <a:rPr lang="ru-RU" sz="4400" dirty="0" smtClean="0">
                <a:solidFill>
                  <a:srgbClr val="FF0000"/>
                </a:solidFill>
                <a:latin typeface="Arial Narrow" pitchFamily="34" charset="0"/>
              </a:rPr>
              <a:t>водородная</a:t>
            </a:r>
            <a:r>
              <a:rPr lang="ru-RU" sz="4400" dirty="0" smtClean="0">
                <a:latin typeface="Arial Narrow" pitchFamily="34" charset="0"/>
              </a:rPr>
              <a:t> кислота</a:t>
            </a:r>
            <a:endParaRPr lang="en-US" sz="4400" b="1" dirty="0" smtClean="0">
              <a:latin typeface="Arial Narrow" pitchFamily="34" charset="0"/>
            </a:endParaRPr>
          </a:p>
          <a:p>
            <a:pPr>
              <a:buFont typeface="Wingdings" pitchFamily="2" charset="2"/>
              <a:buNone/>
            </a:pPr>
            <a:r>
              <a:rPr lang="en-US" sz="4400" b="1" dirty="0" err="1" smtClean="0">
                <a:solidFill>
                  <a:srgbClr val="92D050"/>
                </a:solidFill>
                <a:latin typeface="Arial Narrow" pitchFamily="34" charset="0"/>
              </a:rPr>
              <a:t>HCl</a:t>
            </a:r>
            <a:r>
              <a:rPr lang="en-US" sz="4400" b="1" dirty="0" smtClean="0">
                <a:solidFill>
                  <a:srgbClr val="92D050"/>
                </a:solidFill>
                <a:latin typeface="Arial Narrow" pitchFamily="34" charset="0"/>
              </a:rPr>
              <a:t> –</a:t>
            </a:r>
            <a:r>
              <a:rPr lang="ru-RU" sz="4400" b="1" dirty="0" smtClean="0">
                <a:solidFill>
                  <a:srgbClr val="92D050"/>
                </a:solidFill>
                <a:latin typeface="Arial Narrow" pitchFamily="34" charset="0"/>
              </a:rPr>
              <a:t> </a:t>
            </a:r>
            <a:r>
              <a:rPr lang="ru-RU" sz="4400" dirty="0" err="1" smtClean="0">
                <a:latin typeface="Arial Narrow" pitchFamily="34" charset="0"/>
              </a:rPr>
              <a:t>хлор</a:t>
            </a:r>
            <a:r>
              <a:rPr lang="ru-RU" sz="4400" u="sng" dirty="0" err="1" smtClean="0">
                <a:solidFill>
                  <a:srgbClr val="FF0000"/>
                </a:solidFill>
                <a:latin typeface="Arial Narrow" pitchFamily="34" charset="0"/>
              </a:rPr>
              <a:t>о</a:t>
            </a:r>
            <a:r>
              <a:rPr lang="ru-RU" sz="4400" dirty="0" err="1" smtClean="0">
                <a:solidFill>
                  <a:srgbClr val="FF0000"/>
                </a:solidFill>
                <a:latin typeface="Arial Narrow" pitchFamily="34" charset="0"/>
              </a:rPr>
              <a:t>водородная</a:t>
            </a:r>
            <a:r>
              <a:rPr lang="ru-RU" sz="4400" dirty="0" smtClean="0">
                <a:latin typeface="Arial Narrow" pitchFamily="34" charset="0"/>
              </a:rPr>
              <a:t> кислота</a:t>
            </a:r>
            <a:endParaRPr lang="en-US" sz="4400" dirty="0" smtClean="0">
              <a:latin typeface="Arial Narrow" pitchFamily="34" charset="0"/>
            </a:endParaRPr>
          </a:p>
          <a:p>
            <a:pPr>
              <a:buFont typeface="Wingdings" pitchFamily="2" charset="2"/>
              <a:buNone/>
            </a:pPr>
            <a:r>
              <a:rPr lang="en-US" sz="4400" b="1" dirty="0" err="1" smtClean="0">
                <a:solidFill>
                  <a:srgbClr val="92D050"/>
                </a:solidFill>
                <a:latin typeface="Arial Narrow" pitchFamily="34" charset="0"/>
              </a:rPr>
              <a:t>HBr</a:t>
            </a:r>
            <a:r>
              <a:rPr lang="en-US" sz="4400" b="1" dirty="0" smtClean="0">
                <a:solidFill>
                  <a:srgbClr val="92D050"/>
                </a:solidFill>
                <a:latin typeface="Arial Narrow" pitchFamily="34" charset="0"/>
              </a:rPr>
              <a:t> –</a:t>
            </a:r>
            <a:r>
              <a:rPr lang="ru-RU" sz="4400" b="1" dirty="0" smtClean="0">
                <a:solidFill>
                  <a:srgbClr val="92D050"/>
                </a:solidFill>
                <a:latin typeface="Arial Narrow" pitchFamily="34" charset="0"/>
              </a:rPr>
              <a:t> </a:t>
            </a:r>
            <a:r>
              <a:rPr lang="ru-RU" sz="4400" dirty="0" err="1" smtClean="0">
                <a:latin typeface="Arial Narrow" pitchFamily="34" charset="0"/>
              </a:rPr>
              <a:t>бром</a:t>
            </a:r>
            <a:r>
              <a:rPr lang="ru-RU" sz="4400" u="sng" dirty="0" err="1" smtClean="0">
                <a:solidFill>
                  <a:srgbClr val="FF0000"/>
                </a:solidFill>
                <a:latin typeface="Arial Narrow" pitchFamily="34" charset="0"/>
              </a:rPr>
              <a:t>о</a:t>
            </a:r>
            <a:r>
              <a:rPr lang="ru-RU" sz="4400" dirty="0" err="1" smtClean="0">
                <a:solidFill>
                  <a:srgbClr val="FF0000"/>
                </a:solidFill>
                <a:latin typeface="Arial Narrow" pitchFamily="34" charset="0"/>
              </a:rPr>
              <a:t>водородная</a:t>
            </a:r>
            <a:r>
              <a:rPr lang="ru-RU" sz="4400" dirty="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ru-RU" sz="4400" dirty="0" smtClean="0">
                <a:latin typeface="Arial Narrow" pitchFamily="34" charset="0"/>
              </a:rPr>
              <a:t>кислота</a:t>
            </a:r>
            <a:endParaRPr lang="en-US" sz="4400" dirty="0" smtClean="0">
              <a:latin typeface="Arial Narrow" pitchFamily="34" charset="0"/>
            </a:endParaRPr>
          </a:p>
          <a:p>
            <a:pPr>
              <a:buFont typeface="Wingdings" pitchFamily="2" charset="2"/>
              <a:buNone/>
            </a:pPr>
            <a:r>
              <a:rPr lang="en-US" sz="4400" b="1" dirty="0" smtClean="0">
                <a:solidFill>
                  <a:srgbClr val="92D050"/>
                </a:solidFill>
                <a:latin typeface="Arial Narrow" pitchFamily="34" charset="0"/>
              </a:rPr>
              <a:t>HJ –</a:t>
            </a:r>
            <a:r>
              <a:rPr lang="ru-RU" sz="4400" b="1" dirty="0" smtClean="0">
                <a:solidFill>
                  <a:srgbClr val="92D050"/>
                </a:solidFill>
                <a:latin typeface="Arial Narrow" pitchFamily="34" charset="0"/>
              </a:rPr>
              <a:t> </a:t>
            </a:r>
            <a:r>
              <a:rPr lang="ru-RU" sz="4400" dirty="0" err="1" smtClean="0">
                <a:latin typeface="Arial Narrow" pitchFamily="34" charset="0"/>
              </a:rPr>
              <a:t>иод</a:t>
            </a:r>
            <a:r>
              <a:rPr lang="ru-RU" sz="4400" u="sng" dirty="0" err="1" smtClean="0">
                <a:solidFill>
                  <a:srgbClr val="FF0000"/>
                </a:solidFill>
                <a:latin typeface="Arial Narrow" pitchFamily="34" charset="0"/>
              </a:rPr>
              <a:t>о</a:t>
            </a:r>
            <a:r>
              <a:rPr lang="ru-RU" sz="4400" dirty="0" err="1" smtClean="0">
                <a:solidFill>
                  <a:srgbClr val="FF0000"/>
                </a:solidFill>
                <a:latin typeface="Arial Narrow" pitchFamily="34" charset="0"/>
              </a:rPr>
              <a:t>водородная</a:t>
            </a:r>
            <a:r>
              <a:rPr lang="ru-RU" sz="4400" dirty="0" smtClean="0">
                <a:latin typeface="Arial Narrow" pitchFamily="34" charset="0"/>
              </a:rPr>
              <a:t> кислота</a:t>
            </a:r>
            <a:endParaRPr lang="en-US" sz="4400" dirty="0" smtClean="0">
              <a:latin typeface="Arial Narrow" pitchFamily="34" charset="0"/>
            </a:endParaRPr>
          </a:p>
          <a:p>
            <a:pPr>
              <a:buFont typeface="Wingdings" pitchFamily="2" charset="2"/>
              <a:buNone/>
            </a:pPr>
            <a:r>
              <a:rPr lang="en-US" sz="4400" b="1" dirty="0" smtClean="0">
                <a:solidFill>
                  <a:srgbClr val="92D050"/>
                </a:solidFill>
                <a:latin typeface="Arial Narrow" pitchFamily="34" charset="0"/>
              </a:rPr>
              <a:t>H</a:t>
            </a:r>
            <a:r>
              <a:rPr lang="en-US" sz="4400" b="1" baseline="-25000" dirty="0" smtClean="0">
                <a:solidFill>
                  <a:srgbClr val="92D050"/>
                </a:solidFill>
                <a:latin typeface="Arial Narrow" pitchFamily="34" charset="0"/>
              </a:rPr>
              <a:t>2</a:t>
            </a:r>
            <a:r>
              <a:rPr lang="en-US" sz="4400" b="1" dirty="0" smtClean="0">
                <a:solidFill>
                  <a:srgbClr val="92D050"/>
                </a:solidFill>
                <a:latin typeface="Arial Narrow" pitchFamily="34" charset="0"/>
              </a:rPr>
              <a:t>S –</a:t>
            </a:r>
            <a:r>
              <a:rPr lang="en-US" sz="4000" b="1" dirty="0" smtClean="0">
                <a:solidFill>
                  <a:srgbClr val="92D050"/>
                </a:solidFill>
                <a:latin typeface="Arial Narrow" pitchFamily="34" charset="0"/>
              </a:rPr>
              <a:t> </a:t>
            </a:r>
            <a:r>
              <a:rPr lang="ru-RU" sz="4000" dirty="0" smtClean="0">
                <a:latin typeface="Arial Narrow" pitchFamily="34" charset="0"/>
              </a:rPr>
              <a:t>сер</a:t>
            </a:r>
            <a:r>
              <a:rPr lang="ru-RU" sz="4000" u="sng" dirty="0" smtClean="0">
                <a:solidFill>
                  <a:srgbClr val="FF0000"/>
                </a:solidFill>
                <a:latin typeface="Arial Narrow" pitchFamily="34" charset="0"/>
              </a:rPr>
              <a:t>о</a:t>
            </a:r>
            <a:r>
              <a:rPr lang="ru-RU" sz="4000" dirty="0" smtClean="0">
                <a:solidFill>
                  <a:srgbClr val="FF0000"/>
                </a:solidFill>
                <a:latin typeface="Arial Narrow" pitchFamily="34" charset="0"/>
              </a:rPr>
              <a:t>водородная </a:t>
            </a:r>
            <a:r>
              <a:rPr lang="ru-RU" sz="4000" dirty="0" smtClean="0">
                <a:latin typeface="Arial Narrow" pitchFamily="34" charset="0"/>
              </a:rPr>
              <a:t>кислота</a:t>
            </a:r>
            <a:endParaRPr lang="en-US" sz="4000" dirty="0" smtClean="0">
              <a:latin typeface="Arial Narrow" pitchFamily="34" charset="0"/>
            </a:endParaRPr>
          </a:p>
          <a:p>
            <a:pPr>
              <a:buFont typeface="Wingdings" pitchFamily="2" charset="2"/>
              <a:buNone/>
            </a:pPr>
            <a:endParaRPr lang="en-US" b="1" dirty="0" smtClean="0">
              <a:solidFill>
                <a:srgbClr val="92D050"/>
              </a:solidFill>
              <a:latin typeface="Arial Narrow" pitchFamily="34" charset="0"/>
            </a:endParaRPr>
          </a:p>
          <a:p>
            <a:pPr>
              <a:buFont typeface="Wingdings" pitchFamily="2" charset="2"/>
              <a:buNone/>
            </a:pPr>
            <a:endParaRPr lang="ru-RU" b="1" dirty="0">
              <a:solidFill>
                <a:srgbClr val="92D050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ransition advClick="0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73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73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57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57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6" grpId="0"/>
      <p:bldP spid="57347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6000" b="1" dirty="0" err="1" smtClean="0">
                <a:solidFill>
                  <a:srgbClr val="FFC000"/>
                </a:solidFill>
                <a:latin typeface="Arial Narrow" pitchFamily="34" charset="0"/>
              </a:rPr>
              <a:t>Бескислородные</a:t>
            </a:r>
            <a:endParaRPr lang="ru-RU" sz="6000" b="1" dirty="0">
              <a:latin typeface="Arial Narrow" pitchFamily="34" charset="0"/>
            </a:endParaRP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2442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sz="4000" dirty="0" smtClean="0">
                <a:latin typeface="Arial Narrow" pitchFamily="34" charset="0"/>
              </a:rPr>
              <a:t>Название: </a:t>
            </a:r>
            <a:r>
              <a:rPr lang="ru-RU" sz="4000" dirty="0" err="1" smtClean="0">
                <a:latin typeface="Arial Narrow" pitchFamily="34" charset="0"/>
              </a:rPr>
              <a:t>неметалл+</a:t>
            </a:r>
            <a:r>
              <a:rPr lang="ru-RU" sz="4000" dirty="0" smtClean="0">
                <a:latin typeface="Arial Narrow" pitchFamily="34" charset="0"/>
              </a:rPr>
              <a:t> </a:t>
            </a:r>
            <a:r>
              <a:rPr lang="ru-RU" sz="4000" u="sng" dirty="0" smtClean="0">
                <a:solidFill>
                  <a:srgbClr val="FF0000"/>
                </a:solidFill>
                <a:latin typeface="Arial Narrow" pitchFamily="34" charset="0"/>
              </a:rPr>
              <a:t>о</a:t>
            </a:r>
            <a:r>
              <a:rPr lang="ru-RU" sz="4000" dirty="0" smtClean="0">
                <a:latin typeface="Arial Narrow" pitchFamily="34" charset="0"/>
              </a:rPr>
              <a:t> + </a:t>
            </a:r>
            <a:r>
              <a:rPr lang="ru-RU" sz="4000" dirty="0" smtClean="0">
                <a:solidFill>
                  <a:srgbClr val="FF0000"/>
                </a:solidFill>
                <a:latin typeface="Arial Narrow" pitchFamily="34" charset="0"/>
              </a:rPr>
              <a:t>водородная </a:t>
            </a:r>
            <a:r>
              <a:rPr lang="ru-RU" sz="4000" dirty="0" smtClean="0">
                <a:latin typeface="Arial Narrow" pitchFamily="34" charset="0"/>
              </a:rPr>
              <a:t>кислота</a:t>
            </a:r>
            <a:endParaRPr lang="ru-RU" sz="4000" dirty="0">
              <a:latin typeface="Arial Narrow" pitchFamily="34" charset="0"/>
            </a:endParaRPr>
          </a:p>
        </p:txBody>
      </p:sp>
      <p:pic>
        <p:nvPicPr>
          <p:cNvPr id="5837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1538" y="2857496"/>
            <a:ext cx="4786346" cy="38719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advClick="0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83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83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0" grpId="0"/>
      <p:bldP spid="58371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6000" b="1" dirty="0" smtClean="0">
                <a:solidFill>
                  <a:srgbClr val="C00000"/>
                </a:solidFill>
                <a:latin typeface="Arial Narrow" pitchFamily="34" charset="0"/>
              </a:rPr>
              <a:t>Получение</a:t>
            </a:r>
            <a:endParaRPr lang="ru-RU" sz="6000" b="1" dirty="0">
              <a:solidFill>
                <a:srgbClr val="C00000"/>
              </a:solidFill>
              <a:latin typeface="Arial Narrow" pitchFamily="34" charset="0"/>
            </a:endParaRP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24425"/>
          </a:xfrm>
        </p:spPr>
        <p:txBody>
          <a:bodyPr/>
          <a:lstStyle/>
          <a:p>
            <a:r>
              <a:rPr lang="ru-RU" sz="4400" dirty="0" smtClean="0">
                <a:latin typeface="Arial Narrow" pitchFamily="34" charset="0"/>
              </a:rPr>
              <a:t>Взаимодействие оксида неметалла с водой</a:t>
            </a:r>
          </a:p>
          <a:p>
            <a:pPr>
              <a:buNone/>
            </a:pPr>
            <a:r>
              <a:rPr lang="en-US" sz="4400" dirty="0" smtClean="0">
                <a:latin typeface="Arial Narrow" pitchFamily="34" charset="0"/>
              </a:rPr>
              <a:t>SO</a:t>
            </a:r>
            <a:r>
              <a:rPr lang="en-US" sz="4400" baseline="-25000" dirty="0" smtClean="0">
                <a:latin typeface="Arial Narrow" pitchFamily="34" charset="0"/>
              </a:rPr>
              <a:t>3</a:t>
            </a:r>
            <a:r>
              <a:rPr lang="en-US" sz="4400" dirty="0" smtClean="0">
                <a:latin typeface="Arial Narrow" pitchFamily="34" charset="0"/>
              </a:rPr>
              <a:t> + H</a:t>
            </a:r>
            <a:r>
              <a:rPr lang="en-US" sz="4400" baseline="-25000" dirty="0" smtClean="0">
                <a:latin typeface="Arial Narrow" pitchFamily="34" charset="0"/>
              </a:rPr>
              <a:t>2</a:t>
            </a:r>
            <a:r>
              <a:rPr lang="en-US" sz="4400" dirty="0" smtClean="0">
                <a:latin typeface="Arial Narrow" pitchFamily="34" charset="0"/>
              </a:rPr>
              <a:t>O = </a:t>
            </a:r>
            <a:r>
              <a:rPr lang="en-US" sz="4400" dirty="0" smtClean="0">
                <a:solidFill>
                  <a:srgbClr val="FFC000"/>
                </a:solidFill>
                <a:latin typeface="Arial Narrow" pitchFamily="34" charset="0"/>
              </a:rPr>
              <a:t>H</a:t>
            </a:r>
            <a:r>
              <a:rPr lang="en-US" sz="4400" baseline="-25000" dirty="0" smtClean="0">
                <a:solidFill>
                  <a:srgbClr val="FFC000"/>
                </a:solidFill>
                <a:latin typeface="Arial Narrow" pitchFamily="34" charset="0"/>
              </a:rPr>
              <a:t>2</a:t>
            </a:r>
            <a:r>
              <a:rPr lang="en-US" sz="4400" dirty="0" smtClean="0">
                <a:solidFill>
                  <a:srgbClr val="FFC000"/>
                </a:solidFill>
                <a:latin typeface="Arial Narrow" pitchFamily="34" charset="0"/>
              </a:rPr>
              <a:t>SO</a:t>
            </a:r>
            <a:r>
              <a:rPr lang="en-US" sz="4400" baseline="-25000" dirty="0" smtClean="0">
                <a:solidFill>
                  <a:srgbClr val="FFC000"/>
                </a:solidFill>
                <a:latin typeface="Arial Narrow" pitchFamily="34" charset="0"/>
              </a:rPr>
              <a:t>4</a:t>
            </a:r>
            <a:endParaRPr lang="en-US" sz="4400" dirty="0" smtClean="0">
              <a:solidFill>
                <a:srgbClr val="FFC000"/>
              </a:solidFill>
              <a:latin typeface="Arial Narrow" pitchFamily="34" charset="0"/>
            </a:endParaRPr>
          </a:p>
          <a:p>
            <a:r>
              <a:rPr lang="ru-RU" sz="4400" dirty="0" smtClean="0">
                <a:latin typeface="Arial Narrow" pitchFamily="34" charset="0"/>
              </a:rPr>
              <a:t>Взаимодействие соли с кислотой</a:t>
            </a:r>
          </a:p>
          <a:p>
            <a:pPr>
              <a:buNone/>
            </a:pPr>
            <a:r>
              <a:rPr lang="en-US" sz="4400" dirty="0" smtClean="0">
                <a:latin typeface="Arial Narrow" pitchFamily="34" charset="0"/>
              </a:rPr>
              <a:t>Na</a:t>
            </a:r>
            <a:r>
              <a:rPr lang="en-US" sz="4400" baseline="-25000" dirty="0" smtClean="0">
                <a:latin typeface="Arial Narrow" pitchFamily="34" charset="0"/>
              </a:rPr>
              <a:t>2</a:t>
            </a:r>
            <a:r>
              <a:rPr lang="en-US" sz="4400" dirty="0" smtClean="0">
                <a:latin typeface="Arial Narrow" pitchFamily="34" charset="0"/>
              </a:rPr>
              <a:t>SiO</a:t>
            </a:r>
            <a:r>
              <a:rPr lang="en-US" sz="4400" baseline="-25000" dirty="0" smtClean="0">
                <a:latin typeface="Arial Narrow" pitchFamily="34" charset="0"/>
              </a:rPr>
              <a:t>3</a:t>
            </a:r>
            <a:r>
              <a:rPr lang="en-US" sz="4400" dirty="0" smtClean="0">
                <a:latin typeface="Arial Narrow" pitchFamily="34" charset="0"/>
              </a:rPr>
              <a:t> + H</a:t>
            </a:r>
            <a:r>
              <a:rPr lang="en-US" sz="4400" baseline="-25000" dirty="0" smtClean="0">
                <a:latin typeface="Arial Narrow" pitchFamily="34" charset="0"/>
              </a:rPr>
              <a:t>2</a:t>
            </a:r>
            <a:r>
              <a:rPr lang="en-US" sz="4400" dirty="0" smtClean="0">
                <a:latin typeface="Arial Narrow" pitchFamily="34" charset="0"/>
              </a:rPr>
              <a:t>SO</a:t>
            </a:r>
            <a:r>
              <a:rPr lang="en-US" sz="4400" baseline="-25000" dirty="0" smtClean="0">
                <a:latin typeface="Arial Narrow" pitchFamily="34" charset="0"/>
              </a:rPr>
              <a:t>4</a:t>
            </a:r>
            <a:r>
              <a:rPr lang="en-US" sz="4400" dirty="0" smtClean="0">
                <a:latin typeface="Arial Narrow" pitchFamily="34" charset="0"/>
              </a:rPr>
              <a:t> = Na</a:t>
            </a:r>
            <a:r>
              <a:rPr lang="en-US" sz="4400" baseline="-25000" dirty="0" smtClean="0">
                <a:latin typeface="Arial Narrow" pitchFamily="34" charset="0"/>
              </a:rPr>
              <a:t>2</a:t>
            </a:r>
            <a:r>
              <a:rPr lang="en-US" sz="4400" dirty="0" smtClean="0">
                <a:latin typeface="Arial Narrow" pitchFamily="34" charset="0"/>
              </a:rPr>
              <a:t>SO</a:t>
            </a:r>
            <a:r>
              <a:rPr lang="en-US" sz="4400" baseline="-25000" dirty="0" smtClean="0">
                <a:latin typeface="Arial Narrow" pitchFamily="34" charset="0"/>
              </a:rPr>
              <a:t>4</a:t>
            </a:r>
            <a:r>
              <a:rPr lang="en-US" sz="4400" dirty="0" smtClean="0">
                <a:latin typeface="Arial Narrow" pitchFamily="34" charset="0"/>
              </a:rPr>
              <a:t> + </a:t>
            </a:r>
            <a:r>
              <a:rPr lang="en-US" sz="4400" dirty="0" smtClean="0">
                <a:solidFill>
                  <a:srgbClr val="FFC000"/>
                </a:solidFill>
                <a:latin typeface="Arial Narrow" pitchFamily="34" charset="0"/>
              </a:rPr>
              <a:t>H</a:t>
            </a:r>
            <a:r>
              <a:rPr lang="en-US" sz="4400" baseline="-25000" dirty="0" smtClean="0">
                <a:solidFill>
                  <a:srgbClr val="FFC000"/>
                </a:solidFill>
                <a:latin typeface="Arial Narrow" pitchFamily="34" charset="0"/>
              </a:rPr>
              <a:t>2</a:t>
            </a:r>
            <a:r>
              <a:rPr lang="en-US" sz="4400" dirty="0" smtClean="0">
                <a:solidFill>
                  <a:srgbClr val="FFC000"/>
                </a:solidFill>
                <a:latin typeface="Arial Narrow" pitchFamily="34" charset="0"/>
              </a:rPr>
              <a:t>SiO</a:t>
            </a:r>
            <a:r>
              <a:rPr lang="en-US" sz="4400" baseline="-25000" dirty="0" smtClean="0">
                <a:solidFill>
                  <a:srgbClr val="FFC000"/>
                </a:solidFill>
                <a:latin typeface="Arial Narrow" pitchFamily="34" charset="0"/>
              </a:rPr>
              <a:t>3</a:t>
            </a:r>
            <a:r>
              <a:rPr lang="en-US" sz="4400" dirty="0" smtClean="0">
                <a:latin typeface="Arial Narrow" pitchFamily="34" charset="0"/>
              </a:rPr>
              <a:t> </a:t>
            </a:r>
            <a:endParaRPr lang="ru-RU" sz="4400" dirty="0">
              <a:latin typeface="Arial Narrow" pitchFamily="34" charset="0"/>
            </a:endParaRPr>
          </a:p>
        </p:txBody>
      </p:sp>
      <p:cxnSp>
        <p:nvCxnSpPr>
          <p:cNvPr id="7" name="Прямая со стрелкой 6"/>
          <p:cNvCxnSpPr/>
          <p:nvPr/>
        </p:nvCxnSpPr>
        <p:spPr bwMode="auto">
          <a:xfrm rot="5400000">
            <a:off x="8072462" y="5143512"/>
            <a:ext cx="571504" cy="158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ransition advClick="0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93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93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59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4" grpId="0"/>
      <p:bldP spid="59395" grpId="0" build="p"/>
    </p:bldLst>
  </p:timing>
</p:sld>
</file>

<file path=ppt/theme/theme1.xml><?xml version="1.0" encoding="utf-8"?>
<a:theme xmlns:a="http://schemas.openxmlformats.org/drawingml/2006/main" name="Физика и химия">
  <a:themeElements>
    <a:clrScheme name="Физика и химия 5">
      <a:dk1>
        <a:srgbClr val="003366"/>
      </a:dk1>
      <a:lt1>
        <a:srgbClr val="FFFFFF"/>
      </a:lt1>
      <a:dk2>
        <a:srgbClr val="2B5481"/>
      </a:dk2>
      <a:lt2>
        <a:srgbClr val="E5FFFF"/>
      </a:lt2>
      <a:accent1>
        <a:srgbClr val="336699"/>
      </a:accent1>
      <a:accent2>
        <a:srgbClr val="00B000"/>
      </a:accent2>
      <a:accent3>
        <a:srgbClr val="ACB3C1"/>
      </a:accent3>
      <a:accent4>
        <a:srgbClr val="DADADA"/>
      </a:accent4>
      <a:accent5>
        <a:srgbClr val="ADB8CA"/>
      </a:accent5>
      <a:accent6>
        <a:srgbClr val="009F00"/>
      </a:accent6>
      <a:hlink>
        <a:srgbClr val="00CCFF"/>
      </a:hlink>
      <a:folHlink>
        <a:srgbClr val="B5FFFB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 Narrow" pitchFamily="34" charset="0"/>
          </a:defRPr>
        </a:defPPr>
      </a:lstStyle>
    </a:lnDef>
  </a:objectDefaults>
  <a:extraClrSchemeLst>
    <a:extraClrScheme>
      <a:clrScheme name="Физика и химия 1">
        <a:dk1>
          <a:srgbClr val="663300"/>
        </a:dk1>
        <a:lt1>
          <a:srgbClr val="FFFFFF"/>
        </a:lt1>
        <a:dk2>
          <a:srgbClr val="996600"/>
        </a:dk2>
        <a:lt2>
          <a:srgbClr val="DBBD71"/>
        </a:lt2>
        <a:accent1>
          <a:srgbClr val="F8A500"/>
        </a:accent1>
        <a:accent2>
          <a:srgbClr val="808000"/>
        </a:accent2>
        <a:accent3>
          <a:srgbClr val="CAB8AA"/>
        </a:accent3>
        <a:accent4>
          <a:srgbClr val="DADADA"/>
        </a:accent4>
        <a:accent5>
          <a:srgbClr val="FBCFAA"/>
        </a:accent5>
        <a:accent6>
          <a:srgbClr val="737300"/>
        </a:accent6>
        <a:hlink>
          <a:srgbClr val="FFCC66"/>
        </a:hlink>
        <a:folHlink>
          <a:srgbClr val="CCA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Физика и химия 2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CC66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B8AA"/>
        </a:accent5>
        <a:accent6>
          <a:srgbClr val="AC6D56"/>
        </a:accent6>
        <a:hlink>
          <a:srgbClr val="FFFF99"/>
        </a:hlink>
        <a:folHlink>
          <a:srgbClr val="E5B32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Физика и химия 3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2EB62E"/>
        </a:accent1>
        <a:accent2>
          <a:srgbClr val="527C3A"/>
        </a:accent2>
        <a:accent3>
          <a:srgbClr val="B2B9AC"/>
        </a:accent3>
        <a:accent4>
          <a:srgbClr val="DADADA"/>
        </a:accent4>
        <a:accent5>
          <a:srgbClr val="ADD7AD"/>
        </a:accent5>
        <a:accent6>
          <a:srgbClr val="497034"/>
        </a:accent6>
        <a:hlink>
          <a:srgbClr val="DDD8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Физика и химия 4">
        <a:dk1>
          <a:srgbClr val="005A58"/>
        </a:dk1>
        <a:lt1>
          <a:srgbClr val="FFFFFF"/>
        </a:lt1>
        <a:dk2>
          <a:srgbClr val="00716E"/>
        </a:dk2>
        <a:lt2>
          <a:srgbClr val="FFFF99"/>
        </a:lt2>
        <a:accent1>
          <a:srgbClr val="2DB3B0"/>
        </a:accent1>
        <a:accent2>
          <a:srgbClr val="6D6FC7"/>
        </a:accent2>
        <a:accent3>
          <a:srgbClr val="AABBBA"/>
        </a:accent3>
        <a:accent4>
          <a:srgbClr val="DADADA"/>
        </a:accent4>
        <a:accent5>
          <a:srgbClr val="ADD6D4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Физика и химия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336699"/>
        </a:accent1>
        <a:accent2>
          <a:srgbClr val="00B000"/>
        </a:accent2>
        <a:accent3>
          <a:srgbClr val="ACB3C1"/>
        </a:accent3>
        <a:accent4>
          <a:srgbClr val="DADADA"/>
        </a:accent4>
        <a:accent5>
          <a:srgbClr val="ADB8CA"/>
        </a:accent5>
        <a:accent6>
          <a:srgbClr val="009F00"/>
        </a:accent6>
        <a:hlink>
          <a:srgbClr val="00CCFF"/>
        </a:hlink>
        <a:folHlink>
          <a:srgbClr val="B5FFF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Физика и химия 6">
        <a:dk1>
          <a:srgbClr val="2F2D25"/>
        </a:dk1>
        <a:lt1>
          <a:srgbClr val="FFFFFF"/>
        </a:lt1>
        <a:dk2>
          <a:srgbClr val="656151"/>
        </a:dk2>
        <a:lt2>
          <a:srgbClr val="FFFFCC"/>
        </a:lt2>
        <a:accent1>
          <a:srgbClr val="818173"/>
        </a:accent1>
        <a:accent2>
          <a:srgbClr val="809EA8"/>
        </a:accent2>
        <a:accent3>
          <a:srgbClr val="B8B7B3"/>
        </a:accent3>
        <a:accent4>
          <a:srgbClr val="DADADA"/>
        </a:accent4>
        <a:accent5>
          <a:srgbClr val="C1C1BC"/>
        </a:accent5>
        <a:accent6>
          <a:srgbClr val="738F98"/>
        </a:accent6>
        <a:hlink>
          <a:srgbClr val="E2C86A"/>
        </a:hlink>
        <a:folHlink>
          <a:srgbClr val="B7B6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Физика и химия 7">
        <a:dk1>
          <a:srgbClr val="B4AF80"/>
        </a:dk1>
        <a:lt1>
          <a:srgbClr val="FFFFFF"/>
        </a:lt1>
        <a:dk2>
          <a:srgbClr val="C8C6A2"/>
        </a:dk2>
        <a:lt2>
          <a:srgbClr val="827F4C"/>
        </a:lt2>
        <a:accent1>
          <a:srgbClr val="7C784E"/>
        </a:accent1>
        <a:accent2>
          <a:srgbClr val="A2A4AC"/>
        </a:accent2>
        <a:accent3>
          <a:srgbClr val="E0DFCE"/>
        </a:accent3>
        <a:accent4>
          <a:srgbClr val="DADADA"/>
        </a:accent4>
        <a:accent5>
          <a:srgbClr val="BFBEB2"/>
        </a:accent5>
        <a:accent6>
          <a:srgbClr val="92949B"/>
        </a:accent6>
        <a:hlink>
          <a:srgbClr val="33CCCC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Физика и химия 8">
        <a:dk1>
          <a:srgbClr val="000000"/>
        </a:dk1>
        <a:lt1>
          <a:srgbClr val="DDDDDD"/>
        </a:lt1>
        <a:dk2>
          <a:srgbClr val="000000"/>
        </a:dk2>
        <a:lt2>
          <a:srgbClr val="B8B7D1"/>
        </a:lt2>
        <a:accent1>
          <a:srgbClr val="F1F0F4"/>
        </a:accent1>
        <a:accent2>
          <a:srgbClr val="C1BCFC"/>
        </a:accent2>
        <a:accent3>
          <a:srgbClr val="EBEBEB"/>
        </a:accent3>
        <a:accent4>
          <a:srgbClr val="000000"/>
        </a:accent4>
        <a:accent5>
          <a:srgbClr val="F7F6F8"/>
        </a:accent5>
        <a:accent6>
          <a:srgbClr val="AFAAE4"/>
        </a:accent6>
        <a:hlink>
          <a:srgbClr val="5454C6"/>
        </a:hlink>
        <a:folHlink>
          <a:srgbClr val="6A6F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Физика и химия 9">
        <a:dk1>
          <a:srgbClr val="000000"/>
        </a:dk1>
        <a:lt1>
          <a:srgbClr val="FFFFFF"/>
        </a:lt1>
        <a:dk2>
          <a:srgbClr val="00A29E"/>
        </a:dk2>
        <a:lt2>
          <a:srgbClr val="CBCBCB"/>
        </a:lt2>
        <a:accent1>
          <a:srgbClr val="E5E5FF"/>
        </a:accent1>
        <a:accent2>
          <a:srgbClr val="79CD6B"/>
        </a:accent2>
        <a:accent3>
          <a:srgbClr val="FFFFFF"/>
        </a:accent3>
        <a:accent4>
          <a:srgbClr val="000000"/>
        </a:accent4>
        <a:accent5>
          <a:srgbClr val="F0F0FF"/>
        </a:accent5>
        <a:accent6>
          <a:srgbClr val="6DBA60"/>
        </a:accent6>
        <a:hlink>
          <a:srgbClr val="4477DE"/>
        </a:hlink>
        <a:folHlink>
          <a:srgbClr val="65498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Физика и химия</Template>
  <TotalTime>365</TotalTime>
  <Words>241</Words>
  <Application>Microsoft Office PowerPoint</Application>
  <PresentationFormat>Экран (4:3)</PresentationFormat>
  <Paragraphs>50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Физика и химия</vt:lpstr>
      <vt:lpstr>Кислоты</vt:lpstr>
      <vt:lpstr>Кислоты</vt:lpstr>
      <vt:lpstr>Кислоты</vt:lpstr>
      <vt:lpstr>Кислородные</vt:lpstr>
      <vt:lpstr>Кислородные</vt:lpstr>
      <vt:lpstr>Кислородные</vt:lpstr>
      <vt:lpstr>Бескислородные</vt:lpstr>
      <vt:lpstr>Бескислородные</vt:lpstr>
      <vt:lpstr>Получение</vt:lpstr>
      <vt:lpstr>Получение</vt:lpstr>
      <vt:lpstr>Физические свойства</vt:lpstr>
      <vt:lpstr>Слайд 12</vt:lpstr>
      <vt:lpstr>Слайд 13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Кислоты</dc:title>
  <dc:creator>Володя</dc:creator>
  <cp:lastModifiedBy>ПК40</cp:lastModifiedBy>
  <cp:revision>28</cp:revision>
  <dcterms:created xsi:type="dcterms:W3CDTF">2010-12-02T17:14:59Z</dcterms:created>
  <dcterms:modified xsi:type="dcterms:W3CDTF">2011-04-07T07:45:05Z</dcterms:modified>
</cp:coreProperties>
</file>